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8"/>
  </p:notesMasterIdLst>
  <p:handoutMasterIdLst>
    <p:handoutMasterId r:id="rId19"/>
  </p:handoutMasterIdLst>
  <p:sldIdLst>
    <p:sldId id="256" r:id="rId5"/>
    <p:sldId id="281" r:id="rId6"/>
    <p:sldId id="258" r:id="rId7"/>
    <p:sldId id="264" r:id="rId8"/>
    <p:sldId id="275" r:id="rId9"/>
    <p:sldId id="277" r:id="rId10"/>
    <p:sldId id="282" r:id="rId11"/>
    <p:sldId id="280" r:id="rId12"/>
    <p:sldId id="274" r:id="rId13"/>
    <p:sldId id="276" r:id="rId14"/>
    <p:sldId id="278" r:id="rId15"/>
    <p:sldId id="279"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6E9EB-5823-4A1D-947F-FA2C640BC349}" v="420" dt="2020-01-18T13:03:15.014"/>
    <p1510:client id="{ACC629D5-577D-BD10-9218-007417715019}" v="106" dt="2020-01-17T18:28:02.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5033" autoAdjust="0"/>
  </p:normalViewPr>
  <p:slideViewPr>
    <p:cSldViewPr snapToGrid="0" snapToObjects="1">
      <p:cViewPr varScale="1">
        <p:scale>
          <a:sx n="77" d="100"/>
          <a:sy n="77" d="100"/>
        </p:scale>
        <p:origin x="936" y="72"/>
      </p:cViewPr>
      <p:guideLst>
        <p:guide orient="horz" pos="2160"/>
        <p:guide pos="3840"/>
      </p:guideLst>
    </p:cSldViewPr>
  </p:slideViewPr>
  <p:notesTextViewPr>
    <p:cViewPr>
      <p:scale>
        <a:sx n="1" d="1"/>
        <a:sy n="1" d="1"/>
      </p:scale>
      <p:origin x="0" y="0"/>
    </p:cViewPr>
  </p:notesTextViewPr>
  <p:notesViewPr>
    <p:cSldViewPr snapToGrid="0" snapToObjects="1">
      <p:cViewPr>
        <p:scale>
          <a:sx n="66" d="100"/>
          <a:sy n="66" d="100"/>
        </p:scale>
        <p:origin x="3330" y="1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28.png"/><Relationship Id="rId6" Type="http://schemas.openxmlformats.org/officeDocument/2006/relationships/image" Target="../media/image19.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32.png"/><Relationship Id="rId1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36.svg"/><Relationship Id="rId1" Type="http://schemas.openxmlformats.org/officeDocument/2006/relationships/image" Target="../media/image45.png"/><Relationship Id="rId6" Type="http://schemas.openxmlformats.org/officeDocument/2006/relationships/image" Target="../media/image40.svg"/><Relationship Id="rId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a:lstStyle/>
        <a:p>
          <a:endParaRPr lang="en-US"/>
        </a:p>
      </dgm:t>
    </dgm:pt>
    <dgm:pt modelId="{B388C4F7-DD86-40E4-BA83-6838C8E845B2}">
      <dgm:prSet phldrT="[Text]" custT="1"/>
      <dgm:spPr/>
      <dgm:t>
        <a:bodyPr/>
        <a:lstStyle/>
        <a:p>
          <a:r>
            <a:rPr lang="en-US" sz="1800" b="1" dirty="0"/>
            <a:t>The creation of a natural learning and play space on Forest Hill School property</a:t>
          </a:r>
        </a:p>
      </dgm:t>
    </dgm:pt>
    <dgm:pt modelId="{4F4EFEB2-AE6B-4B4E-A388-E726479684C1}" type="parTrans" cxnId="{FDEC3F6B-F860-4E8B-8B14-455DBFCFBFB4}">
      <dgm:prSet/>
      <dgm:spPr/>
      <dgm:t>
        <a:bodyPr/>
        <a:lstStyle/>
        <a:p>
          <a:endParaRPr lang="en-US"/>
        </a:p>
      </dgm:t>
    </dgm:pt>
    <dgm:pt modelId="{BEE196C3-EEB3-4935-976F-A713EF603EEA}" type="sibTrans" cxnId="{FDEC3F6B-F860-4E8B-8B14-455DBFCFBFB4}">
      <dgm:prSet/>
      <dgm:spPr/>
      <dgm:t>
        <a:bodyPr/>
        <a:lstStyle/>
        <a:p>
          <a:endParaRPr lang="en-US"/>
        </a:p>
      </dgm:t>
    </dgm:pt>
    <dgm:pt modelId="{27C8F191-CB8B-4A89-9EDF-D94B6E4ADC92}">
      <dgm:prSet phldrT="[Text]" custT="1"/>
      <dgm:spPr/>
      <dgm:t>
        <a:bodyPr/>
        <a:lstStyle/>
        <a:p>
          <a:r>
            <a:rPr lang="en-US" sz="1800" b="1" dirty="0"/>
            <a:t>Dream</a:t>
          </a:r>
        </a:p>
        <a:p>
          <a:r>
            <a:rPr lang="en-US" sz="1800" b="1" dirty="0"/>
            <a:t>Vision</a:t>
          </a:r>
        </a:p>
        <a:p>
          <a:r>
            <a:rPr lang="en-US" sz="1800" b="1" dirty="0"/>
            <a:t>Plan</a:t>
          </a:r>
        </a:p>
        <a:p>
          <a:r>
            <a:rPr lang="en-US" sz="1800" b="1" dirty="0"/>
            <a:t>Action </a:t>
          </a:r>
          <a:endParaRPr lang="en-US" sz="1200" b="1" dirty="0"/>
        </a:p>
        <a:p>
          <a:endParaRPr lang="en-US" sz="1200" b="1" dirty="0"/>
        </a:p>
      </dgm:t>
    </dgm:pt>
    <dgm:pt modelId="{8EFDF7C7-310E-4ED5-B739-2186FB69ED8A}" type="parTrans" cxnId="{4E26289A-3825-4A9C-991F-8AB8A7EFD597}">
      <dgm:prSet/>
      <dgm:spPr/>
      <dgm:t>
        <a:bodyPr/>
        <a:lstStyle/>
        <a:p>
          <a:endParaRPr lang="en-US"/>
        </a:p>
      </dgm:t>
    </dgm:pt>
    <dgm:pt modelId="{755F5D09-ECCD-4FC5-B350-FED951F57983}" type="sibTrans" cxnId="{4E26289A-3825-4A9C-991F-8AB8A7EFD597}">
      <dgm:prSet/>
      <dgm:spPr/>
      <dgm:t>
        <a:bodyPr/>
        <a:lstStyle/>
        <a:p>
          <a:endParaRPr lang="en-US"/>
        </a:p>
      </dgm:t>
    </dgm:pt>
    <dgm:pt modelId="{AEFF5EA2-6931-4098-96C8-31AE53CB425B}">
      <dgm:prSet phldrT="[Text]" custT="1"/>
      <dgm:spPr/>
      <dgm:t>
        <a:bodyPr/>
        <a:lstStyle/>
        <a:p>
          <a:r>
            <a:rPr lang="en-US" sz="1800" b="1" dirty="0"/>
            <a:t>Why</a:t>
          </a:r>
        </a:p>
        <a:p>
          <a:r>
            <a:rPr lang="en-US" sz="1800" b="1" dirty="0"/>
            <a:t>How</a:t>
          </a:r>
        </a:p>
        <a:p>
          <a:r>
            <a:rPr lang="en-US" sz="1800" b="1" dirty="0"/>
            <a:t>When</a:t>
          </a:r>
          <a:endParaRPr lang="en-US" sz="1200" b="1" dirty="0"/>
        </a:p>
      </dgm:t>
    </dgm:pt>
    <dgm:pt modelId="{AC52CE11-07EF-42A7-A67A-2231908FD231}" type="parTrans" cxnId="{2D96128D-55F5-4B46-B071-9EA8CDCA9DCD}">
      <dgm:prSet/>
      <dgm:spPr/>
      <dgm:t>
        <a:bodyPr/>
        <a:lstStyle/>
        <a:p>
          <a:endParaRPr lang="en-US"/>
        </a:p>
      </dgm:t>
    </dgm:pt>
    <dgm:pt modelId="{FB25E557-3597-4AEA-B1FC-EA99A632BFB1}" type="sibTrans" cxnId="{2D96128D-55F5-4B46-B071-9EA8CDCA9DCD}">
      <dgm:prSet/>
      <dgm:spPr/>
      <dgm:t>
        <a:bodyPr/>
        <a:lstStyle/>
        <a:p>
          <a:endParaRPr lang="en-US"/>
        </a:p>
      </dgm:t>
    </dgm:pt>
    <dgm:pt modelId="{EC323DFF-E2DA-4381-8948-5F3D2CD82207}" type="pres">
      <dgm:prSet presAssocID="{BE5B76ED-C686-4E97-9A28-74231B4FDDD1}" presName="Name0" presStyleCnt="0">
        <dgm:presLayoutVars>
          <dgm:chMax val="1"/>
          <dgm:chPref val="1"/>
        </dgm:presLayoutVars>
      </dgm:prSet>
      <dgm:spPr/>
    </dgm:pt>
    <dgm:pt modelId="{A6EEB127-C2F5-4C0D-B108-CC2B3F78F4F1}" type="pres">
      <dgm:prSet presAssocID="{B388C4F7-DD86-40E4-BA83-6838C8E845B2}" presName="Parent" presStyleLbl="node0" presStyleIdx="0" presStyleCnt="1">
        <dgm:presLayoutVars>
          <dgm:chMax val="5"/>
          <dgm:chPref val="5"/>
        </dgm:presLayoutVars>
      </dgm:prSet>
      <dgm:spPr/>
    </dgm:pt>
    <dgm:pt modelId="{8A0FF0D8-0AF7-44A4-833E-7EA23A507B5A}" type="pres">
      <dgm:prSet presAssocID="{B388C4F7-DD86-40E4-BA83-6838C8E845B2}" presName="Accent1" presStyleLbl="node1" presStyleIdx="0" presStyleCnt="13"/>
      <dgm:spPr/>
    </dgm:pt>
    <dgm:pt modelId="{F988BAF3-9DE2-4A25-84FE-B7C476401BC3}" type="pres">
      <dgm:prSet presAssocID="{B388C4F7-DD86-40E4-BA83-6838C8E845B2}" presName="Accent2" presStyleLbl="node1" presStyleIdx="1" presStyleCnt="13"/>
      <dgm:spPr/>
    </dgm:pt>
    <dgm:pt modelId="{6288D093-07AF-4EEB-B57C-FB5DA4420E30}" type="pres">
      <dgm:prSet presAssocID="{B388C4F7-DD86-40E4-BA83-6838C8E845B2}" presName="Accent3" presStyleLbl="node1" presStyleIdx="2" presStyleCnt="13"/>
      <dgm:spPr/>
    </dgm:pt>
    <dgm:pt modelId="{099685E2-34CD-4723-A342-ED2D0CA22ECA}" type="pres">
      <dgm:prSet presAssocID="{B388C4F7-DD86-40E4-BA83-6838C8E845B2}" presName="Accent4" presStyleLbl="node1" presStyleIdx="3" presStyleCnt="13"/>
      <dgm:spPr/>
    </dgm:pt>
    <dgm:pt modelId="{282F7230-9226-4387-9620-3DC67223F95C}" type="pres">
      <dgm:prSet presAssocID="{B388C4F7-DD86-40E4-BA83-6838C8E845B2}" presName="Accent5" presStyleLbl="node1" presStyleIdx="4" presStyleCnt="13"/>
      <dgm:spPr/>
    </dgm:pt>
    <dgm:pt modelId="{2682D7C4-37F7-4CA1-B102-AED7627E9C93}" type="pres">
      <dgm:prSet presAssocID="{B388C4F7-DD86-40E4-BA83-6838C8E845B2}" presName="Accent6" presStyleLbl="node1" presStyleIdx="5" presStyleCnt="13"/>
      <dgm:spPr/>
    </dgm:pt>
    <dgm:pt modelId="{CCDD2561-1FC5-4EA6-AD90-3ADAF62A41D1}" type="pres">
      <dgm:prSet presAssocID="{27C8F191-CB8B-4A89-9EDF-D94B6E4ADC92}" presName="Child1" presStyleLbl="node1" presStyleIdx="6" presStyleCnt="13" custScaleX="142765" custScaleY="142765" custLinFactNeighborX="-13611" custLinFactNeighborY="-20914">
        <dgm:presLayoutVars>
          <dgm:chMax val="0"/>
          <dgm:chPref val="0"/>
        </dgm:presLayoutVars>
      </dgm:prSet>
      <dgm:spPr/>
    </dgm:pt>
    <dgm:pt modelId="{DD36342D-1CB9-480B-9443-592ECACCB1B2}" type="pres">
      <dgm:prSet presAssocID="{27C8F191-CB8B-4A89-9EDF-D94B6E4ADC92}" presName="Accent7" presStyleCnt="0"/>
      <dgm:spPr/>
    </dgm:pt>
    <dgm:pt modelId="{2470B0FE-F3CE-48F3-AE82-73016C487D68}" type="pres">
      <dgm:prSet presAssocID="{27C8F191-CB8B-4A89-9EDF-D94B6E4ADC92}" presName="AccentHold1" presStyleLbl="node1" presStyleIdx="7" presStyleCnt="13"/>
      <dgm:spPr/>
    </dgm:pt>
    <dgm:pt modelId="{1C5C821B-7AF3-4B1C-B3FE-45A337B82741}" type="pres">
      <dgm:prSet presAssocID="{27C8F191-CB8B-4A89-9EDF-D94B6E4ADC92}" presName="Accent8" presStyleCnt="0"/>
      <dgm:spPr/>
    </dgm:pt>
    <dgm:pt modelId="{48BC9D73-B86D-4378-970E-5CD650E31618}" type="pres">
      <dgm:prSet presAssocID="{27C8F191-CB8B-4A89-9EDF-D94B6E4ADC92}" presName="AccentHold2" presStyleLbl="node1" presStyleIdx="8" presStyleCnt="13"/>
      <dgm:spPr/>
    </dgm:pt>
    <dgm:pt modelId="{EB301C3D-F1F9-4A72-AC54-827EBC1AD812}" type="pres">
      <dgm:prSet presAssocID="{AEFF5EA2-6931-4098-96C8-31AE53CB425B}" presName="Child2" presStyleLbl="node1" presStyleIdx="9" presStyleCnt="13" custScaleX="155423" custScaleY="155423" custLinFactNeighborX="22013" custLinFactNeighborY="-5070">
        <dgm:presLayoutVars>
          <dgm:chMax val="0"/>
          <dgm:chPref val="0"/>
        </dgm:presLayoutVars>
      </dgm:prSet>
      <dgm:spPr/>
    </dgm:pt>
    <dgm:pt modelId="{6B30F03A-93BA-441A-ABF4-25C2455DF7C0}" type="pres">
      <dgm:prSet presAssocID="{AEFF5EA2-6931-4098-96C8-31AE53CB425B}" presName="Accent9" presStyleCnt="0"/>
      <dgm:spPr/>
    </dgm:pt>
    <dgm:pt modelId="{0DF8FB3E-B0B0-40D8-B039-0C7B496BBA97}" type="pres">
      <dgm:prSet presAssocID="{AEFF5EA2-6931-4098-96C8-31AE53CB425B}" presName="AccentHold1" presStyleLbl="node1" presStyleIdx="10" presStyleCnt="13"/>
      <dgm:spPr/>
    </dgm:pt>
    <dgm:pt modelId="{37FA1CD0-A7DC-4E74-BDC2-224405012EB0}" type="pres">
      <dgm:prSet presAssocID="{AEFF5EA2-6931-4098-96C8-31AE53CB425B}" presName="Accent10" presStyleCnt="0"/>
      <dgm:spPr/>
    </dgm:pt>
    <dgm:pt modelId="{022614F8-042B-41CB-A6A7-8094C903EB2F}" type="pres">
      <dgm:prSet presAssocID="{AEFF5EA2-6931-4098-96C8-31AE53CB425B}" presName="AccentHold2" presStyleLbl="node1" presStyleIdx="11" presStyleCnt="13"/>
      <dgm:spPr/>
    </dgm:pt>
    <dgm:pt modelId="{BA4661A9-DFAB-468E-97BE-F29D08FF69A9}" type="pres">
      <dgm:prSet presAssocID="{AEFF5EA2-6931-4098-96C8-31AE53CB425B}" presName="Accent11" presStyleCnt="0"/>
      <dgm:spPr/>
    </dgm:pt>
    <dgm:pt modelId="{C85BB588-B4E8-4D50-9280-4D4F2686007C}" type="pres">
      <dgm:prSet presAssocID="{AEFF5EA2-6931-4098-96C8-31AE53CB425B}" presName="AccentHold3" presStyleLbl="node1" presStyleIdx="12" presStyleCnt="13"/>
      <dgm:spPr/>
    </dgm:pt>
  </dgm:ptLst>
  <dgm:cxnLst>
    <dgm:cxn modelId="{9443D217-9168-4ECF-A563-7C2F4C998EAA}" type="presOf" srcId="{27C8F191-CB8B-4A89-9EDF-D94B6E4ADC92}" destId="{CCDD2561-1FC5-4EA6-AD90-3ADAF62A41D1}" srcOrd="0" destOrd="0" presId="urn:microsoft.com/office/officeart/2009/3/layout/CircleRelationship"/>
    <dgm:cxn modelId="{FDEC3F6B-F860-4E8B-8B14-455DBFCFBFB4}" srcId="{BE5B76ED-C686-4E97-9A28-74231B4FDDD1}" destId="{B388C4F7-DD86-40E4-BA83-6838C8E845B2}" srcOrd="0" destOrd="0" parTransId="{4F4EFEB2-AE6B-4B4E-A388-E726479684C1}" sibTransId="{BEE196C3-EEB3-4935-976F-A713EF603EEA}"/>
    <dgm:cxn modelId="{2D96128D-55F5-4B46-B071-9EA8CDCA9DCD}" srcId="{B388C4F7-DD86-40E4-BA83-6838C8E845B2}" destId="{AEFF5EA2-6931-4098-96C8-31AE53CB425B}" srcOrd="1" destOrd="0" parTransId="{AC52CE11-07EF-42A7-A67A-2231908FD231}" sibTransId="{FB25E557-3597-4AEA-B1FC-EA99A632BFB1}"/>
    <dgm:cxn modelId="{4E26289A-3825-4A9C-991F-8AB8A7EFD597}" srcId="{B388C4F7-DD86-40E4-BA83-6838C8E845B2}" destId="{27C8F191-CB8B-4A89-9EDF-D94B6E4ADC92}" srcOrd="0" destOrd="0" parTransId="{8EFDF7C7-310E-4ED5-B739-2186FB69ED8A}" sibTransId="{755F5D09-ECCD-4FC5-B350-FED951F57983}"/>
    <dgm:cxn modelId="{61F4EB9B-7EBC-4FC4-B727-C4A1C0EF0E59}" type="presOf" srcId="{AEFF5EA2-6931-4098-96C8-31AE53CB425B}" destId="{EB301C3D-F1F9-4A72-AC54-827EBC1AD812}" srcOrd="0" destOrd="0" presId="urn:microsoft.com/office/officeart/2009/3/layout/CircleRelationship"/>
    <dgm:cxn modelId="{873563D0-860F-487F-97A2-E4B8D49A3DAA}" type="presOf" srcId="{B388C4F7-DD86-40E4-BA83-6838C8E845B2}" destId="{A6EEB127-C2F5-4C0D-B108-CC2B3F78F4F1}" srcOrd="0" destOrd="0" presId="urn:microsoft.com/office/officeart/2009/3/layout/CircleRelationship"/>
    <dgm:cxn modelId="{A3AC16E3-96A0-4DCE-A502-BF3413F7EEBB}" type="presOf" srcId="{BE5B76ED-C686-4E97-9A28-74231B4FDDD1}" destId="{EC323DFF-E2DA-4381-8948-5F3D2CD82207}" srcOrd="0" destOrd="0" presId="urn:microsoft.com/office/officeart/2009/3/layout/CircleRelationship"/>
    <dgm:cxn modelId="{7D45573C-4EBD-433F-BFA4-B1A529D7A12E}" type="presParOf" srcId="{EC323DFF-E2DA-4381-8948-5F3D2CD82207}" destId="{A6EEB127-C2F5-4C0D-B108-CC2B3F78F4F1}" srcOrd="0" destOrd="0" presId="urn:microsoft.com/office/officeart/2009/3/layout/CircleRelationship"/>
    <dgm:cxn modelId="{F969CC6B-49AF-4CFA-905C-5A439FA65BB3}" type="presParOf" srcId="{EC323DFF-E2DA-4381-8948-5F3D2CD82207}" destId="{8A0FF0D8-0AF7-44A4-833E-7EA23A507B5A}" srcOrd="1" destOrd="0" presId="urn:microsoft.com/office/officeart/2009/3/layout/CircleRelationship"/>
    <dgm:cxn modelId="{0B13118F-EC84-4BBC-B9D4-F016C42736A0}" type="presParOf" srcId="{EC323DFF-E2DA-4381-8948-5F3D2CD82207}" destId="{F988BAF3-9DE2-4A25-84FE-B7C476401BC3}" srcOrd="2" destOrd="0" presId="urn:microsoft.com/office/officeart/2009/3/layout/CircleRelationship"/>
    <dgm:cxn modelId="{5A4C313A-14FE-4D34-9BAF-E781C66DAB07}" type="presParOf" srcId="{EC323DFF-E2DA-4381-8948-5F3D2CD82207}" destId="{6288D093-07AF-4EEB-B57C-FB5DA4420E30}" srcOrd="3" destOrd="0" presId="urn:microsoft.com/office/officeart/2009/3/layout/CircleRelationship"/>
    <dgm:cxn modelId="{D6ACDC7E-1588-4451-A7EF-95F6F8F98E10}" type="presParOf" srcId="{EC323DFF-E2DA-4381-8948-5F3D2CD82207}" destId="{099685E2-34CD-4723-A342-ED2D0CA22ECA}" srcOrd="4" destOrd="0" presId="urn:microsoft.com/office/officeart/2009/3/layout/CircleRelationship"/>
    <dgm:cxn modelId="{BF445524-7631-46A4-A9F8-F7CB08035DDB}" type="presParOf" srcId="{EC323DFF-E2DA-4381-8948-5F3D2CD82207}" destId="{282F7230-9226-4387-9620-3DC67223F95C}" srcOrd="5" destOrd="0" presId="urn:microsoft.com/office/officeart/2009/3/layout/CircleRelationship"/>
    <dgm:cxn modelId="{218BBC07-C0B0-48B2-980B-148E51AEE23B}" type="presParOf" srcId="{EC323DFF-E2DA-4381-8948-5F3D2CD82207}" destId="{2682D7C4-37F7-4CA1-B102-AED7627E9C93}" srcOrd="6" destOrd="0" presId="urn:microsoft.com/office/officeart/2009/3/layout/CircleRelationship"/>
    <dgm:cxn modelId="{AA1E1669-BD7D-411E-94D4-913E8566F654}" type="presParOf" srcId="{EC323DFF-E2DA-4381-8948-5F3D2CD82207}" destId="{CCDD2561-1FC5-4EA6-AD90-3ADAF62A41D1}" srcOrd="7" destOrd="0" presId="urn:microsoft.com/office/officeart/2009/3/layout/CircleRelationship"/>
    <dgm:cxn modelId="{D0F07794-37F8-4175-8296-9725EA64B2E3}" type="presParOf" srcId="{EC323DFF-E2DA-4381-8948-5F3D2CD82207}" destId="{DD36342D-1CB9-480B-9443-592ECACCB1B2}" srcOrd="8" destOrd="0" presId="urn:microsoft.com/office/officeart/2009/3/layout/CircleRelationship"/>
    <dgm:cxn modelId="{8AE7B659-C31F-4F52-9686-C1ABB63B1EA9}" type="presParOf" srcId="{DD36342D-1CB9-480B-9443-592ECACCB1B2}" destId="{2470B0FE-F3CE-48F3-AE82-73016C487D68}" srcOrd="0" destOrd="0" presId="urn:microsoft.com/office/officeart/2009/3/layout/CircleRelationship"/>
    <dgm:cxn modelId="{5834BBB2-34B9-46B9-948C-3BC456B978F5}" type="presParOf" srcId="{EC323DFF-E2DA-4381-8948-5F3D2CD82207}" destId="{1C5C821B-7AF3-4B1C-B3FE-45A337B82741}" srcOrd="9" destOrd="0" presId="urn:microsoft.com/office/officeart/2009/3/layout/CircleRelationship"/>
    <dgm:cxn modelId="{639DABF8-5BDE-484F-A747-33E9F42E376F}" type="presParOf" srcId="{1C5C821B-7AF3-4B1C-B3FE-45A337B82741}" destId="{48BC9D73-B86D-4378-970E-5CD650E31618}" srcOrd="0" destOrd="0" presId="urn:microsoft.com/office/officeart/2009/3/layout/CircleRelationship"/>
    <dgm:cxn modelId="{318F3B25-56D7-4CD3-80CD-4ECF6ABE9097}" type="presParOf" srcId="{EC323DFF-E2DA-4381-8948-5F3D2CD82207}" destId="{EB301C3D-F1F9-4A72-AC54-827EBC1AD812}" srcOrd="10" destOrd="0" presId="urn:microsoft.com/office/officeart/2009/3/layout/CircleRelationship"/>
    <dgm:cxn modelId="{5F192FAF-AA29-4119-9D75-AAF74B2D984A}" type="presParOf" srcId="{EC323DFF-E2DA-4381-8948-5F3D2CD82207}" destId="{6B30F03A-93BA-441A-ABF4-25C2455DF7C0}" srcOrd="11" destOrd="0" presId="urn:microsoft.com/office/officeart/2009/3/layout/CircleRelationship"/>
    <dgm:cxn modelId="{FF4ED7F3-8BF5-4BCE-8EC2-0B8ACBB19BC4}" type="presParOf" srcId="{6B30F03A-93BA-441A-ABF4-25C2455DF7C0}" destId="{0DF8FB3E-B0B0-40D8-B039-0C7B496BBA97}" srcOrd="0" destOrd="0" presId="urn:microsoft.com/office/officeart/2009/3/layout/CircleRelationship"/>
    <dgm:cxn modelId="{89500581-5988-46A4-9DF9-3A7B84A68823}" type="presParOf" srcId="{EC323DFF-E2DA-4381-8948-5F3D2CD82207}" destId="{37FA1CD0-A7DC-4E74-BDC2-224405012EB0}" srcOrd="12" destOrd="0" presId="urn:microsoft.com/office/officeart/2009/3/layout/CircleRelationship"/>
    <dgm:cxn modelId="{7957AFA6-FEBB-441D-B867-7098C7F0D056}" type="presParOf" srcId="{37FA1CD0-A7DC-4E74-BDC2-224405012EB0}" destId="{022614F8-042B-41CB-A6A7-8094C903EB2F}" srcOrd="0" destOrd="0" presId="urn:microsoft.com/office/officeart/2009/3/layout/CircleRelationship"/>
    <dgm:cxn modelId="{93B1B3BC-398A-43F6-862B-AA461BA776D1}" type="presParOf" srcId="{EC323DFF-E2DA-4381-8948-5F3D2CD82207}" destId="{BA4661A9-DFAB-468E-97BE-F29D08FF69A9}" srcOrd="13" destOrd="0" presId="urn:microsoft.com/office/officeart/2009/3/layout/CircleRelationship"/>
    <dgm:cxn modelId="{063A3997-1101-4FAD-B1B6-AA0965152552}" type="presParOf" srcId="{BA4661A9-DFAB-468E-97BE-F29D08FF69A9}" destId="{C85BB588-B4E8-4D50-9280-4D4F2686007C}"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6C585-3D2C-4B1C-8AED-C025BD2CB5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5DA16F-A277-4CB1-A2AD-8033E2A07456}">
      <dgm:prSet/>
      <dgm:spPr/>
      <dgm:t>
        <a:bodyPr/>
        <a:lstStyle/>
        <a:p>
          <a:r>
            <a:rPr lang="en-US" dirty="0"/>
            <a:t>Learning commons</a:t>
          </a:r>
        </a:p>
      </dgm:t>
    </dgm:pt>
    <dgm:pt modelId="{D0DC696B-5215-4B4C-A6C8-6205FCFF0113}" type="parTrans" cxnId="{0F81F53D-13A4-49FA-B5AA-5A533F335476}">
      <dgm:prSet/>
      <dgm:spPr/>
      <dgm:t>
        <a:bodyPr/>
        <a:lstStyle/>
        <a:p>
          <a:endParaRPr lang="en-US"/>
        </a:p>
      </dgm:t>
    </dgm:pt>
    <dgm:pt modelId="{C61CFEE4-47E7-4775-AEBF-AC5D0B5BE6E2}" type="sibTrans" cxnId="{0F81F53D-13A4-49FA-B5AA-5A533F335476}">
      <dgm:prSet/>
      <dgm:spPr/>
      <dgm:t>
        <a:bodyPr/>
        <a:lstStyle/>
        <a:p>
          <a:endParaRPr lang="en-US"/>
        </a:p>
      </dgm:t>
    </dgm:pt>
    <dgm:pt modelId="{65578BF6-EAB6-45F4-B8BE-5420889616CB}">
      <dgm:prSet/>
      <dgm:spPr/>
      <dgm:t>
        <a:bodyPr/>
        <a:lstStyle/>
        <a:p>
          <a:r>
            <a:rPr lang="en-US"/>
            <a:t>Music space</a:t>
          </a:r>
        </a:p>
      </dgm:t>
    </dgm:pt>
    <dgm:pt modelId="{960B28BF-2453-41AC-949E-B73ED5FD3E25}" type="parTrans" cxnId="{F5EE6C9E-E81E-467F-9490-8A37ED0BF257}">
      <dgm:prSet/>
      <dgm:spPr/>
      <dgm:t>
        <a:bodyPr/>
        <a:lstStyle/>
        <a:p>
          <a:endParaRPr lang="en-US"/>
        </a:p>
      </dgm:t>
    </dgm:pt>
    <dgm:pt modelId="{B981F6AE-C5C1-42F1-AE35-0531BCAFA83B}" type="sibTrans" cxnId="{F5EE6C9E-E81E-467F-9490-8A37ED0BF257}">
      <dgm:prSet/>
      <dgm:spPr/>
      <dgm:t>
        <a:bodyPr/>
        <a:lstStyle/>
        <a:p>
          <a:endParaRPr lang="en-US"/>
        </a:p>
      </dgm:t>
    </dgm:pt>
    <dgm:pt modelId="{75C0A127-874D-4D0F-B280-3F0EE62679ED}">
      <dgm:prSet/>
      <dgm:spPr/>
      <dgm:t>
        <a:bodyPr/>
        <a:lstStyle/>
        <a:p>
          <a:r>
            <a:rPr lang="en-US" dirty="0"/>
            <a:t>Water , mud &amp; loose parts</a:t>
          </a:r>
        </a:p>
      </dgm:t>
    </dgm:pt>
    <dgm:pt modelId="{4DDB4239-1662-4B24-B728-B49051C02EDE}" type="parTrans" cxnId="{F302303C-ABAF-482F-800B-FADF74DDBFA8}">
      <dgm:prSet/>
      <dgm:spPr/>
      <dgm:t>
        <a:bodyPr/>
        <a:lstStyle/>
        <a:p>
          <a:endParaRPr lang="en-US"/>
        </a:p>
      </dgm:t>
    </dgm:pt>
    <dgm:pt modelId="{5B642326-830C-4EE2-82D3-32CFC511FCCC}" type="sibTrans" cxnId="{F302303C-ABAF-482F-800B-FADF74DDBFA8}">
      <dgm:prSet/>
      <dgm:spPr/>
      <dgm:t>
        <a:bodyPr/>
        <a:lstStyle/>
        <a:p>
          <a:endParaRPr lang="en-US"/>
        </a:p>
      </dgm:t>
    </dgm:pt>
    <dgm:pt modelId="{DC9528B5-5985-4EDF-8820-D39B47ED442B}">
      <dgm:prSet/>
      <dgm:spPr/>
      <dgm:t>
        <a:bodyPr/>
        <a:lstStyle/>
        <a:p>
          <a:r>
            <a:rPr lang="en-US"/>
            <a:t>Plants, trees, gardens</a:t>
          </a:r>
        </a:p>
      </dgm:t>
    </dgm:pt>
    <dgm:pt modelId="{7B0DE3AA-B64D-4E6B-AB4B-13E250BC0ACB}" type="parTrans" cxnId="{9742D5B6-F147-45A2-8850-30DEFBBE4489}">
      <dgm:prSet/>
      <dgm:spPr/>
      <dgm:t>
        <a:bodyPr/>
        <a:lstStyle/>
        <a:p>
          <a:endParaRPr lang="en-US"/>
        </a:p>
      </dgm:t>
    </dgm:pt>
    <dgm:pt modelId="{9D14D608-D024-476B-97E2-E835231C401E}" type="sibTrans" cxnId="{9742D5B6-F147-45A2-8850-30DEFBBE4489}">
      <dgm:prSet/>
      <dgm:spPr/>
      <dgm:t>
        <a:bodyPr/>
        <a:lstStyle/>
        <a:p>
          <a:endParaRPr lang="en-US"/>
        </a:p>
      </dgm:t>
    </dgm:pt>
    <dgm:pt modelId="{152938E8-4BEE-483D-AF15-D998840C0948}">
      <dgm:prSet/>
      <dgm:spPr/>
      <dgm:t>
        <a:bodyPr/>
        <a:lstStyle/>
        <a:p>
          <a:r>
            <a:rPr lang="en-US"/>
            <a:t>Climbing, rolling, spinning, running</a:t>
          </a:r>
        </a:p>
      </dgm:t>
    </dgm:pt>
    <dgm:pt modelId="{5DFC9635-284D-4B72-9B84-745FD0B84C07}" type="parTrans" cxnId="{34B33053-61EE-409A-8C81-01C735B9FBBB}">
      <dgm:prSet/>
      <dgm:spPr/>
      <dgm:t>
        <a:bodyPr/>
        <a:lstStyle/>
        <a:p>
          <a:endParaRPr lang="en-US"/>
        </a:p>
      </dgm:t>
    </dgm:pt>
    <dgm:pt modelId="{201D4322-D376-4011-BC7E-029F60EDEAC0}" type="sibTrans" cxnId="{34B33053-61EE-409A-8C81-01C735B9FBBB}">
      <dgm:prSet/>
      <dgm:spPr/>
      <dgm:t>
        <a:bodyPr/>
        <a:lstStyle/>
        <a:p>
          <a:endParaRPr lang="en-US"/>
        </a:p>
      </dgm:t>
    </dgm:pt>
    <dgm:pt modelId="{7364A3B7-83D2-4F4E-A2CA-E615792B5753}">
      <dgm:prSet/>
      <dgm:spPr/>
      <dgm:t>
        <a:bodyPr/>
        <a:lstStyle/>
        <a:p>
          <a:r>
            <a:rPr lang="en-US"/>
            <a:t>Open space</a:t>
          </a:r>
        </a:p>
      </dgm:t>
    </dgm:pt>
    <dgm:pt modelId="{73F69BE7-B069-429C-865C-9D2322EF3BE9}" type="parTrans" cxnId="{8D5426E4-5134-4F5F-9C6E-E3C314DBBB48}">
      <dgm:prSet/>
      <dgm:spPr/>
      <dgm:t>
        <a:bodyPr/>
        <a:lstStyle/>
        <a:p>
          <a:endParaRPr lang="en-US"/>
        </a:p>
      </dgm:t>
    </dgm:pt>
    <dgm:pt modelId="{A952D8FD-FE58-488D-A4E3-29163F7E4786}" type="sibTrans" cxnId="{8D5426E4-5134-4F5F-9C6E-E3C314DBBB48}">
      <dgm:prSet/>
      <dgm:spPr/>
      <dgm:t>
        <a:bodyPr/>
        <a:lstStyle/>
        <a:p>
          <a:endParaRPr lang="en-US"/>
        </a:p>
      </dgm:t>
    </dgm:pt>
    <dgm:pt modelId="{25D4E810-E392-4A05-9116-70CCBCCA4C7D}">
      <dgm:prSet/>
      <dgm:spPr/>
      <dgm:t>
        <a:bodyPr/>
        <a:lstStyle/>
        <a:p>
          <a:r>
            <a:rPr lang="en-US"/>
            <a:t>Accessibility for all physical abilities</a:t>
          </a:r>
        </a:p>
      </dgm:t>
    </dgm:pt>
    <dgm:pt modelId="{210F0984-6439-41AC-BCCA-46741F5DA62E}" type="parTrans" cxnId="{D010614B-1861-4B59-844E-0D58C079CA1E}">
      <dgm:prSet/>
      <dgm:spPr/>
      <dgm:t>
        <a:bodyPr/>
        <a:lstStyle/>
        <a:p>
          <a:endParaRPr lang="en-US"/>
        </a:p>
      </dgm:t>
    </dgm:pt>
    <dgm:pt modelId="{00D4E4CE-24B2-4BD4-864E-BCBBEC9EB8F1}" type="sibTrans" cxnId="{D010614B-1861-4B59-844E-0D58C079CA1E}">
      <dgm:prSet/>
      <dgm:spPr/>
      <dgm:t>
        <a:bodyPr/>
        <a:lstStyle/>
        <a:p>
          <a:endParaRPr lang="en-US"/>
        </a:p>
      </dgm:t>
    </dgm:pt>
    <dgm:pt modelId="{4B299449-745A-46EF-9B04-CCFFCF0A2760}" type="pres">
      <dgm:prSet presAssocID="{49B6C585-3D2C-4B1C-8AED-C025BD2CB54F}" presName="root" presStyleCnt="0">
        <dgm:presLayoutVars>
          <dgm:dir/>
          <dgm:resizeHandles val="exact"/>
        </dgm:presLayoutVars>
      </dgm:prSet>
      <dgm:spPr/>
    </dgm:pt>
    <dgm:pt modelId="{B4C5130E-D953-4E23-86A1-684CAEC0A25E}" type="pres">
      <dgm:prSet presAssocID="{445DA16F-A277-4CB1-A2AD-8033E2A07456}" presName="compNode" presStyleCnt="0"/>
      <dgm:spPr/>
    </dgm:pt>
    <dgm:pt modelId="{4DA5A478-3867-4890-9706-0C5028FDCE63}" type="pres">
      <dgm:prSet presAssocID="{445DA16F-A277-4CB1-A2AD-8033E2A0745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5FFA58B-C20F-4E65-A105-26C59FB9A82D}" type="pres">
      <dgm:prSet presAssocID="{445DA16F-A277-4CB1-A2AD-8033E2A07456}" presName="spaceRect" presStyleCnt="0"/>
      <dgm:spPr/>
    </dgm:pt>
    <dgm:pt modelId="{B998746A-0084-4200-A2D0-58960CBC062D}" type="pres">
      <dgm:prSet presAssocID="{445DA16F-A277-4CB1-A2AD-8033E2A07456}" presName="textRect" presStyleLbl="revTx" presStyleIdx="0" presStyleCnt="7">
        <dgm:presLayoutVars>
          <dgm:chMax val="1"/>
          <dgm:chPref val="1"/>
        </dgm:presLayoutVars>
      </dgm:prSet>
      <dgm:spPr/>
    </dgm:pt>
    <dgm:pt modelId="{0B61C094-999E-4DF3-96CC-BF4A1FA8F27E}" type="pres">
      <dgm:prSet presAssocID="{C61CFEE4-47E7-4775-AEBF-AC5D0B5BE6E2}" presName="sibTrans" presStyleCnt="0"/>
      <dgm:spPr/>
    </dgm:pt>
    <dgm:pt modelId="{E8D2C60B-78C9-444B-8A53-2611AFC736D4}" type="pres">
      <dgm:prSet presAssocID="{65578BF6-EAB6-45F4-B8BE-5420889616CB}" presName="compNode" presStyleCnt="0"/>
      <dgm:spPr/>
    </dgm:pt>
    <dgm:pt modelId="{0FC81AF9-9ED9-4798-8B06-F05182F93AD4}" type="pres">
      <dgm:prSet presAssocID="{65578BF6-EAB6-45F4-B8BE-5420889616C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a:ext>
      </dgm:extLst>
    </dgm:pt>
    <dgm:pt modelId="{7F7C7611-E09F-4D92-9324-BB5071B06B95}" type="pres">
      <dgm:prSet presAssocID="{65578BF6-EAB6-45F4-B8BE-5420889616CB}" presName="spaceRect" presStyleCnt="0"/>
      <dgm:spPr/>
    </dgm:pt>
    <dgm:pt modelId="{1DAF0F80-1ACE-4817-87DB-5656AE0D0871}" type="pres">
      <dgm:prSet presAssocID="{65578BF6-EAB6-45F4-B8BE-5420889616CB}" presName="textRect" presStyleLbl="revTx" presStyleIdx="1" presStyleCnt="7">
        <dgm:presLayoutVars>
          <dgm:chMax val="1"/>
          <dgm:chPref val="1"/>
        </dgm:presLayoutVars>
      </dgm:prSet>
      <dgm:spPr/>
    </dgm:pt>
    <dgm:pt modelId="{EA34150E-5639-478C-A3C1-0DB3F74E6C64}" type="pres">
      <dgm:prSet presAssocID="{B981F6AE-C5C1-42F1-AE35-0531BCAFA83B}" presName="sibTrans" presStyleCnt="0"/>
      <dgm:spPr/>
    </dgm:pt>
    <dgm:pt modelId="{3B09C503-CD48-46B4-9C17-1D42B1A439F6}" type="pres">
      <dgm:prSet presAssocID="{75C0A127-874D-4D0F-B280-3F0EE62679ED}" presName="compNode" presStyleCnt="0"/>
      <dgm:spPr/>
    </dgm:pt>
    <dgm:pt modelId="{B83FF107-7C73-40F7-BDBF-52E08E1A64B9}" type="pres">
      <dgm:prSet presAssocID="{75C0A127-874D-4D0F-B280-3F0EE62679E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86BCBE31-DD24-4BDC-B001-305BF19DC820}" type="pres">
      <dgm:prSet presAssocID="{75C0A127-874D-4D0F-B280-3F0EE62679ED}" presName="spaceRect" presStyleCnt="0"/>
      <dgm:spPr/>
    </dgm:pt>
    <dgm:pt modelId="{D0F39560-9F5C-41F8-A868-ACA7EB78FBFE}" type="pres">
      <dgm:prSet presAssocID="{75C0A127-874D-4D0F-B280-3F0EE62679ED}" presName="textRect" presStyleLbl="revTx" presStyleIdx="2" presStyleCnt="7">
        <dgm:presLayoutVars>
          <dgm:chMax val="1"/>
          <dgm:chPref val="1"/>
        </dgm:presLayoutVars>
      </dgm:prSet>
      <dgm:spPr/>
    </dgm:pt>
    <dgm:pt modelId="{B0C2DBA5-2FB2-44BB-A6FB-91783953DE5B}" type="pres">
      <dgm:prSet presAssocID="{5B642326-830C-4EE2-82D3-32CFC511FCCC}" presName="sibTrans" presStyleCnt="0"/>
      <dgm:spPr/>
    </dgm:pt>
    <dgm:pt modelId="{FE3FCDED-8175-4430-8DAD-71F55B9BD2CE}" type="pres">
      <dgm:prSet presAssocID="{DC9528B5-5985-4EDF-8820-D39B47ED442B}" presName="compNode" presStyleCnt="0"/>
      <dgm:spPr/>
    </dgm:pt>
    <dgm:pt modelId="{29C38906-1F01-4261-AD7E-D17B9EC8BF34}" type="pres">
      <dgm:prSet presAssocID="{DC9528B5-5985-4EDF-8820-D39B47ED442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ne Decoration"/>
        </a:ext>
      </dgm:extLst>
    </dgm:pt>
    <dgm:pt modelId="{35900EA7-7CC9-4DDA-A444-18C6AC4BDA22}" type="pres">
      <dgm:prSet presAssocID="{DC9528B5-5985-4EDF-8820-D39B47ED442B}" presName="spaceRect" presStyleCnt="0"/>
      <dgm:spPr/>
    </dgm:pt>
    <dgm:pt modelId="{A93FC120-FB2B-4E8F-9632-BDDCE5AFF0A3}" type="pres">
      <dgm:prSet presAssocID="{DC9528B5-5985-4EDF-8820-D39B47ED442B}" presName="textRect" presStyleLbl="revTx" presStyleIdx="3" presStyleCnt="7">
        <dgm:presLayoutVars>
          <dgm:chMax val="1"/>
          <dgm:chPref val="1"/>
        </dgm:presLayoutVars>
      </dgm:prSet>
      <dgm:spPr/>
    </dgm:pt>
    <dgm:pt modelId="{5AA356D6-16A2-46D9-A7FF-17D74599BC80}" type="pres">
      <dgm:prSet presAssocID="{9D14D608-D024-476B-97E2-E835231C401E}" presName="sibTrans" presStyleCnt="0"/>
      <dgm:spPr/>
    </dgm:pt>
    <dgm:pt modelId="{34F41B65-699D-4F03-81E2-8733492423D7}" type="pres">
      <dgm:prSet presAssocID="{152938E8-4BEE-483D-AF15-D998840C0948}" presName="compNode" presStyleCnt="0"/>
      <dgm:spPr/>
    </dgm:pt>
    <dgm:pt modelId="{3B753E1D-B81D-4074-9829-D6B50CF9D713}" type="pres">
      <dgm:prSet presAssocID="{152938E8-4BEE-483D-AF15-D998840C094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imbing"/>
        </a:ext>
      </dgm:extLst>
    </dgm:pt>
    <dgm:pt modelId="{890E1A5B-B448-41F1-8F2F-E5E4FACDF4C2}" type="pres">
      <dgm:prSet presAssocID="{152938E8-4BEE-483D-AF15-D998840C0948}" presName="spaceRect" presStyleCnt="0"/>
      <dgm:spPr/>
    </dgm:pt>
    <dgm:pt modelId="{ABA1D1B1-C38A-4098-8DD4-F80CCE927AB0}" type="pres">
      <dgm:prSet presAssocID="{152938E8-4BEE-483D-AF15-D998840C0948}" presName="textRect" presStyleLbl="revTx" presStyleIdx="4" presStyleCnt="7">
        <dgm:presLayoutVars>
          <dgm:chMax val="1"/>
          <dgm:chPref val="1"/>
        </dgm:presLayoutVars>
      </dgm:prSet>
      <dgm:spPr/>
    </dgm:pt>
    <dgm:pt modelId="{7D43EEC0-C4C2-466D-AFD4-2F0D8262C9D5}" type="pres">
      <dgm:prSet presAssocID="{201D4322-D376-4011-BC7E-029F60EDEAC0}" presName="sibTrans" presStyleCnt="0"/>
      <dgm:spPr/>
    </dgm:pt>
    <dgm:pt modelId="{FA8F5BB6-78C1-4197-8D84-4EBD36569F6F}" type="pres">
      <dgm:prSet presAssocID="{7364A3B7-83D2-4F4E-A2CA-E615792B5753}" presName="compNode" presStyleCnt="0"/>
      <dgm:spPr/>
    </dgm:pt>
    <dgm:pt modelId="{1CC6D98E-661E-4ACB-896A-E30B480DE692}" type="pres">
      <dgm:prSet presAssocID="{7364A3B7-83D2-4F4E-A2CA-E615792B575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cket"/>
        </a:ext>
      </dgm:extLst>
    </dgm:pt>
    <dgm:pt modelId="{13EC802E-344A-4438-9D0C-DE0AE391ED30}" type="pres">
      <dgm:prSet presAssocID="{7364A3B7-83D2-4F4E-A2CA-E615792B5753}" presName="spaceRect" presStyleCnt="0"/>
      <dgm:spPr/>
    </dgm:pt>
    <dgm:pt modelId="{D71F0CE3-562D-426E-AFC3-6AC979B26150}" type="pres">
      <dgm:prSet presAssocID="{7364A3B7-83D2-4F4E-A2CA-E615792B5753}" presName="textRect" presStyleLbl="revTx" presStyleIdx="5" presStyleCnt="7">
        <dgm:presLayoutVars>
          <dgm:chMax val="1"/>
          <dgm:chPref val="1"/>
        </dgm:presLayoutVars>
      </dgm:prSet>
      <dgm:spPr/>
    </dgm:pt>
    <dgm:pt modelId="{5F678197-EFB2-49C1-9B8C-F0A56F41B43C}" type="pres">
      <dgm:prSet presAssocID="{A952D8FD-FE58-488D-A4E3-29163F7E4786}" presName="sibTrans" presStyleCnt="0"/>
      <dgm:spPr/>
    </dgm:pt>
    <dgm:pt modelId="{6E478E98-0720-4530-AC35-65BEE2039CC0}" type="pres">
      <dgm:prSet presAssocID="{25D4E810-E392-4A05-9116-70CCBCCA4C7D}" presName="compNode" presStyleCnt="0"/>
      <dgm:spPr/>
    </dgm:pt>
    <dgm:pt modelId="{2F5B857F-20D1-4CAE-99A9-ECBD54069598}" type="pres">
      <dgm:prSet presAssocID="{25D4E810-E392-4A05-9116-70CCBCCA4C7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heelchair Access"/>
        </a:ext>
      </dgm:extLst>
    </dgm:pt>
    <dgm:pt modelId="{9F46D187-CAC4-417B-B387-2397459D0700}" type="pres">
      <dgm:prSet presAssocID="{25D4E810-E392-4A05-9116-70CCBCCA4C7D}" presName="spaceRect" presStyleCnt="0"/>
      <dgm:spPr/>
    </dgm:pt>
    <dgm:pt modelId="{D2AE71AD-3113-496A-B409-EBDD872F38A9}" type="pres">
      <dgm:prSet presAssocID="{25D4E810-E392-4A05-9116-70CCBCCA4C7D}" presName="textRect" presStyleLbl="revTx" presStyleIdx="6" presStyleCnt="7">
        <dgm:presLayoutVars>
          <dgm:chMax val="1"/>
          <dgm:chPref val="1"/>
        </dgm:presLayoutVars>
      </dgm:prSet>
      <dgm:spPr/>
    </dgm:pt>
  </dgm:ptLst>
  <dgm:cxnLst>
    <dgm:cxn modelId="{49C5B321-546D-46DE-8DBB-ED849A54A5CD}" type="presOf" srcId="{49B6C585-3D2C-4B1C-8AED-C025BD2CB54F}" destId="{4B299449-745A-46EF-9B04-CCFFCF0A2760}" srcOrd="0" destOrd="0" presId="urn:microsoft.com/office/officeart/2018/2/layout/IconLabelList"/>
    <dgm:cxn modelId="{5F5C0F29-D36A-4B43-836F-EB9CD3045C41}" type="presOf" srcId="{75C0A127-874D-4D0F-B280-3F0EE62679ED}" destId="{D0F39560-9F5C-41F8-A868-ACA7EB78FBFE}" srcOrd="0" destOrd="0" presId="urn:microsoft.com/office/officeart/2018/2/layout/IconLabelList"/>
    <dgm:cxn modelId="{A0ECBA2B-2C57-4872-BB65-BB4C7B33491F}" type="presOf" srcId="{25D4E810-E392-4A05-9116-70CCBCCA4C7D}" destId="{D2AE71AD-3113-496A-B409-EBDD872F38A9}" srcOrd="0" destOrd="0" presId="urn:microsoft.com/office/officeart/2018/2/layout/IconLabelList"/>
    <dgm:cxn modelId="{96DCEA2F-24CC-467A-A2A0-63712EAF8B2C}" type="presOf" srcId="{65578BF6-EAB6-45F4-B8BE-5420889616CB}" destId="{1DAF0F80-1ACE-4817-87DB-5656AE0D0871}" srcOrd="0" destOrd="0" presId="urn:microsoft.com/office/officeart/2018/2/layout/IconLabelList"/>
    <dgm:cxn modelId="{F302303C-ABAF-482F-800B-FADF74DDBFA8}" srcId="{49B6C585-3D2C-4B1C-8AED-C025BD2CB54F}" destId="{75C0A127-874D-4D0F-B280-3F0EE62679ED}" srcOrd="2" destOrd="0" parTransId="{4DDB4239-1662-4B24-B728-B49051C02EDE}" sibTransId="{5B642326-830C-4EE2-82D3-32CFC511FCCC}"/>
    <dgm:cxn modelId="{0F81F53D-13A4-49FA-B5AA-5A533F335476}" srcId="{49B6C585-3D2C-4B1C-8AED-C025BD2CB54F}" destId="{445DA16F-A277-4CB1-A2AD-8033E2A07456}" srcOrd="0" destOrd="0" parTransId="{D0DC696B-5215-4B4C-A6C8-6205FCFF0113}" sibTransId="{C61CFEE4-47E7-4775-AEBF-AC5D0B5BE6E2}"/>
    <dgm:cxn modelId="{A249CD48-A52D-4D92-8C2E-6AEB03C5D165}" type="presOf" srcId="{152938E8-4BEE-483D-AF15-D998840C0948}" destId="{ABA1D1B1-C38A-4098-8DD4-F80CCE927AB0}" srcOrd="0" destOrd="0" presId="urn:microsoft.com/office/officeart/2018/2/layout/IconLabelList"/>
    <dgm:cxn modelId="{D010614B-1861-4B59-844E-0D58C079CA1E}" srcId="{49B6C585-3D2C-4B1C-8AED-C025BD2CB54F}" destId="{25D4E810-E392-4A05-9116-70CCBCCA4C7D}" srcOrd="6" destOrd="0" parTransId="{210F0984-6439-41AC-BCCA-46741F5DA62E}" sibTransId="{00D4E4CE-24B2-4BD4-864E-BCBBEC9EB8F1}"/>
    <dgm:cxn modelId="{3335746E-61A5-4CCC-A4C6-AA9C03DB41FF}" type="presOf" srcId="{DC9528B5-5985-4EDF-8820-D39B47ED442B}" destId="{A93FC120-FB2B-4E8F-9632-BDDCE5AFF0A3}" srcOrd="0" destOrd="0" presId="urn:microsoft.com/office/officeart/2018/2/layout/IconLabelList"/>
    <dgm:cxn modelId="{12A9AE51-3D3B-4640-A8B6-41B00A87342A}" type="presOf" srcId="{445DA16F-A277-4CB1-A2AD-8033E2A07456}" destId="{B998746A-0084-4200-A2D0-58960CBC062D}" srcOrd="0" destOrd="0" presId="urn:microsoft.com/office/officeart/2018/2/layout/IconLabelList"/>
    <dgm:cxn modelId="{34B33053-61EE-409A-8C81-01C735B9FBBB}" srcId="{49B6C585-3D2C-4B1C-8AED-C025BD2CB54F}" destId="{152938E8-4BEE-483D-AF15-D998840C0948}" srcOrd="4" destOrd="0" parTransId="{5DFC9635-284D-4B72-9B84-745FD0B84C07}" sibTransId="{201D4322-D376-4011-BC7E-029F60EDEAC0}"/>
    <dgm:cxn modelId="{F5EE6C9E-E81E-467F-9490-8A37ED0BF257}" srcId="{49B6C585-3D2C-4B1C-8AED-C025BD2CB54F}" destId="{65578BF6-EAB6-45F4-B8BE-5420889616CB}" srcOrd="1" destOrd="0" parTransId="{960B28BF-2453-41AC-949E-B73ED5FD3E25}" sibTransId="{B981F6AE-C5C1-42F1-AE35-0531BCAFA83B}"/>
    <dgm:cxn modelId="{7C3E69A2-09A4-4233-BE96-758F8FB12C20}" type="presOf" srcId="{7364A3B7-83D2-4F4E-A2CA-E615792B5753}" destId="{D71F0CE3-562D-426E-AFC3-6AC979B26150}" srcOrd="0" destOrd="0" presId="urn:microsoft.com/office/officeart/2018/2/layout/IconLabelList"/>
    <dgm:cxn modelId="{9742D5B6-F147-45A2-8850-30DEFBBE4489}" srcId="{49B6C585-3D2C-4B1C-8AED-C025BD2CB54F}" destId="{DC9528B5-5985-4EDF-8820-D39B47ED442B}" srcOrd="3" destOrd="0" parTransId="{7B0DE3AA-B64D-4E6B-AB4B-13E250BC0ACB}" sibTransId="{9D14D608-D024-476B-97E2-E835231C401E}"/>
    <dgm:cxn modelId="{8D5426E4-5134-4F5F-9C6E-E3C314DBBB48}" srcId="{49B6C585-3D2C-4B1C-8AED-C025BD2CB54F}" destId="{7364A3B7-83D2-4F4E-A2CA-E615792B5753}" srcOrd="5" destOrd="0" parTransId="{73F69BE7-B069-429C-865C-9D2322EF3BE9}" sibTransId="{A952D8FD-FE58-488D-A4E3-29163F7E4786}"/>
    <dgm:cxn modelId="{E5F26750-72F7-473E-A0EE-08E5FA3DA20C}" type="presParOf" srcId="{4B299449-745A-46EF-9B04-CCFFCF0A2760}" destId="{B4C5130E-D953-4E23-86A1-684CAEC0A25E}" srcOrd="0" destOrd="0" presId="urn:microsoft.com/office/officeart/2018/2/layout/IconLabelList"/>
    <dgm:cxn modelId="{B5DD8327-0B4A-4174-B7C2-EDC7762CAE16}" type="presParOf" srcId="{B4C5130E-D953-4E23-86A1-684CAEC0A25E}" destId="{4DA5A478-3867-4890-9706-0C5028FDCE63}" srcOrd="0" destOrd="0" presId="urn:microsoft.com/office/officeart/2018/2/layout/IconLabelList"/>
    <dgm:cxn modelId="{62E9C1AF-87BE-4FFA-9ADD-4C69BA207122}" type="presParOf" srcId="{B4C5130E-D953-4E23-86A1-684CAEC0A25E}" destId="{C5FFA58B-C20F-4E65-A105-26C59FB9A82D}" srcOrd="1" destOrd="0" presId="urn:microsoft.com/office/officeart/2018/2/layout/IconLabelList"/>
    <dgm:cxn modelId="{CB51193E-DF91-4DE4-B73E-C87CD5A082D8}" type="presParOf" srcId="{B4C5130E-D953-4E23-86A1-684CAEC0A25E}" destId="{B998746A-0084-4200-A2D0-58960CBC062D}" srcOrd="2" destOrd="0" presId="urn:microsoft.com/office/officeart/2018/2/layout/IconLabelList"/>
    <dgm:cxn modelId="{1273A35B-3323-470B-9A46-67BFE8F9FC2E}" type="presParOf" srcId="{4B299449-745A-46EF-9B04-CCFFCF0A2760}" destId="{0B61C094-999E-4DF3-96CC-BF4A1FA8F27E}" srcOrd="1" destOrd="0" presId="urn:microsoft.com/office/officeart/2018/2/layout/IconLabelList"/>
    <dgm:cxn modelId="{504F4740-1D9D-4D59-ADD9-1DAF2130C877}" type="presParOf" srcId="{4B299449-745A-46EF-9B04-CCFFCF0A2760}" destId="{E8D2C60B-78C9-444B-8A53-2611AFC736D4}" srcOrd="2" destOrd="0" presId="urn:microsoft.com/office/officeart/2018/2/layout/IconLabelList"/>
    <dgm:cxn modelId="{B65DD5A2-779C-46D6-8AF4-5669DB037D41}" type="presParOf" srcId="{E8D2C60B-78C9-444B-8A53-2611AFC736D4}" destId="{0FC81AF9-9ED9-4798-8B06-F05182F93AD4}" srcOrd="0" destOrd="0" presId="urn:microsoft.com/office/officeart/2018/2/layout/IconLabelList"/>
    <dgm:cxn modelId="{97E30904-7217-4B72-A14D-92277C15199F}" type="presParOf" srcId="{E8D2C60B-78C9-444B-8A53-2611AFC736D4}" destId="{7F7C7611-E09F-4D92-9324-BB5071B06B95}" srcOrd="1" destOrd="0" presId="urn:microsoft.com/office/officeart/2018/2/layout/IconLabelList"/>
    <dgm:cxn modelId="{7F9679AC-9AA9-44AC-8FE2-35B7CD00579B}" type="presParOf" srcId="{E8D2C60B-78C9-444B-8A53-2611AFC736D4}" destId="{1DAF0F80-1ACE-4817-87DB-5656AE0D0871}" srcOrd="2" destOrd="0" presId="urn:microsoft.com/office/officeart/2018/2/layout/IconLabelList"/>
    <dgm:cxn modelId="{2029C1DE-7FD7-4015-995A-F857A0282F47}" type="presParOf" srcId="{4B299449-745A-46EF-9B04-CCFFCF0A2760}" destId="{EA34150E-5639-478C-A3C1-0DB3F74E6C64}" srcOrd="3" destOrd="0" presId="urn:microsoft.com/office/officeart/2018/2/layout/IconLabelList"/>
    <dgm:cxn modelId="{745961AD-F7DA-451D-85E9-DC74D66E683F}" type="presParOf" srcId="{4B299449-745A-46EF-9B04-CCFFCF0A2760}" destId="{3B09C503-CD48-46B4-9C17-1D42B1A439F6}" srcOrd="4" destOrd="0" presId="urn:microsoft.com/office/officeart/2018/2/layout/IconLabelList"/>
    <dgm:cxn modelId="{DF9D6AAC-018D-494F-94CA-26D50CD2C47E}" type="presParOf" srcId="{3B09C503-CD48-46B4-9C17-1D42B1A439F6}" destId="{B83FF107-7C73-40F7-BDBF-52E08E1A64B9}" srcOrd="0" destOrd="0" presId="urn:microsoft.com/office/officeart/2018/2/layout/IconLabelList"/>
    <dgm:cxn modelId="{8A08374E-18F9-4504-8059-CD5945FA6A0D}" type="presParOf" srcId="{3B09C503-CD48-46B4-9C17-1D42B1A439F6}" destId="{86BCBE31-DD24-4BDC-B001-305BF19DC820}" srcOrd="1" destOrd="0" presId="urn:microsoft.com/office/officeart/2018/2/layout/IconLabelList"/>
    <dgm:cxn modelId="{790F1612-4C24-4872-ADFD-C6A2CA2FA01B}" type="presParOf" srcId="{3B09C503-CD48-46B4-9C17-1D42B1A439F6}" destId="{D0F39560-9F5C-41F8-A868-ACA7EB78FBFE}" srcOrd="2" destOrd="0" presId="urn:microsoft.com/office/officeart/2018/2/layout/IconLabelList"/>
    <dgm:cxn modelId="{51E0D283-A967-4C07-88AB-32C80A04853E}" type="presParOf" srcId="{4B299449-745A-46EF-9B04-CCFFCF0A2760}" destId="{B0C2DBA5-2FB2-44BB-A6FB-91783953DE5B}" srcOrd="5" destOrd="0" presId="urn:microsoft.com/office/officeart/2018/2/layout/IconLabelList"/>
    <dgm:cxn modelId="{EEDC7552-8C57-4C8C-96CA-1424E91B4EA3}" type="presParOf" srcId="{4B299449-745A-46EF-9B04-CCFFCF0A2760}" destId="{FE3FCDED-8175-4430-8DAD-71F55B9BD2CE}" srcOrd="6" destOrd="0" presId="urn:microsoft.com/office/officeart/2018/2/layout/IconLabelList"/>
    <dgm:cxn modelId="{A8545F4F-AD06-4957-B12A-B402603377DC}" type="presParOf" srcId="{FE3FCDED-8175-4430-8DAD-71F55B9BD2CE}" destId="{29C38906-1F01-4261-AD7E-D17B9EC8BF34}" srcOrd="0" destOrd="0" presId="urn:microsoft.com/office/officeart/2018/2/layout/IconLabelList"/>
    <dgm:cxn modelId="{354BAF7E-9A7D-49F9-8F3D-A67AF8EABC56}" type="presParOf" srcId="{FE3FCDED-8175-4430-8DAD-71F55B9BD2CE}" destId="{35900EA7-7CC9-4DDA-A444-18C6AC4BDA22}" srcOrd="1" destOrd="0" presId="urn:microsoft.com/office/officeart/2018/2/layout/IconLabelList"/>
    <dgm:cxn modelId="{50ED8E02-1494-4CA1-A9B3-8F4AFDC2DED5}" type="presParOf" srcId="{FE3FCDED-8175-4430-8DAD-71F55B9BD2CE}" destId="{A93FC120-FB2B-4E8F-9632-BDDCE5AFF0A3}" srcOrd="2" destOrd="0" presId="urn:microsoft.com/office/officeart/2018/2/layout/IconLabelList"/>
    <dgm:cxn modelId="{CA07FB02-0A51-4A94-9B2D-68A761BF3704}" type="presParOf" srcId="{4B299449-745A-46EF-9B04-CCFFCF0A2760}" destId="{5AA356D6-16A2-46D9-A7FF-17D74599BC80}" srcOrd="7" destOrd="0" presId="urn:microsoft.com/office/officeart/2018/2/layout/IconLabelList"/>
    <dgm:cxn modelId="{D215D2BE-6160-4770-8A30-F77889D19D65}" type="presParOf" srcId="{4B299449-745A-46EF-9B04-CCFFCF0A2760}" destId="{34F41B65-699D-4F03-81E2-8733492423D7}" srcOrd="8" destOrd="0" presId="urn:microsoft.com/office/officeart/2018/2/layout/IconLabelList"/>
    <dgm:cxn modelId="{28EB2882-8BDB-4887-AA45-21B7FDB322E4}" type="presParOf" srcId="{34F41B65-699D-4F03-81E2-8733492423D7}" destId="{3B753E1D-B81D-4074-9829-D6B50CF9D713}" srcOrd="0" destOrd="0" presId="urn:microsoft.com/office/officeart/2018/2/layout/IconLabelList"/>
    <dgm:cxn modelId="{B51FEE09-AEB9-4E30-927C-2B905A5C231B}" type="presParOf" srcId="{34F41B65-699D-4F03-81E2-8733492423D7}" destId="{890E1A5B-B448-41F1-8F2F-E5E4FACDF4C2}" srcOrd="1" destOrd="0" presId="urn:microsoft.com/office/officeart/2018/2/layout/IconLabelList"/>
    <dgm:cxn modelId="{9A1458C6-C4EE-463C-BB5D-9C9AB28850C9}" type="presParOf" srcId="{34F41B65-699D-4F03-81E2-8733492423D7}" destId="{ABA1D1B1-C38A-4098-8DD4-F80CCE927AB0}" srcOrd="2" destOrd="0" presId="urn:microsoft.com/office/officeart/2018/2/layout/IconLabelList"/>
    <dgm:cxn modelId="{9EDC970D-5602-4231-846B-BB7FA009D411}" type="presParOf" srcId="{4B299449-745A-46EF-9B04-CCFFCF0A2760}" destId="{7D43EEC0-C4C2-466D-AFD4-2F0D8262C9D5}" srcOrd="9" destOrd="0" presId="urn:microsoft.com/office/officeart/2018/2/layout/IconLabelList"/>
    <dgm:cxn modelId="{0AB0BDDC-4484-4AD4-A945-F2079E113605}" type="presParOf" srcId="{4B299449-745A-46EF-9B04-CCFFCF0A2760}" destId="{FA8F5BB6-78C1-4197-8D84-4EBD36569F6F}" srcOrd="10" destOrd="0" presId="urn:microsoft.com/office/officeart/2018/2/layout/IconLabelList"/>
    <dgm:cxn modelId="{584EBBA1-59E1-4F70-9186-9D501BEA5843}" type="presParOf" srcId="{FA8F5BB6-78C1-4197-8D84-4EBD36569F6F}" destId="{1CC6D98E-661E-4ACB-896A-E30B480DE692}" srcOrd="0" destOrd="0" presId="urn:microsoft.com/office/officeart/2018/2/layout/IconLabelList"/>
    <dgm:cxn modelId="{FBFA7AE1-370B-44EB-89BB-B56B50CEF435}" type="presParOf" srcId="{FA8F5BB6-78C1-4197-8D84-4EBD36569F6F}" destId="{13EC802E-344A-4438-9D0C-DE0AE391ED30}" srcOrd="1" destOrd="0" presId="urn:microsoft.com/office/officeart/2018/2/layout/IconLabelList"/>
    <dgm:cxn modelId="{DC1B3583-1F0B-4909-817C-B1CA47BF3D8A}" type="presParOf" srcId="{FA8F5BB6-78C1-4197-8D84-4EBD36569F6F}" destId="{D71F0CE3-562D-426E-AFC3-6AC979B26150}" srcOrd="2" destOrd="0" presId="urn:microsoft.com/office/officeart/2018/2/layout/IconLabelList"/>
    <dgm:cxn modelId="{22951B8E-AAA6-4A84-80E0-295FC836DDCB}" type="presParOf" srcId="{4B299449-745A-46EF-9B04-CCFFCF0A2760}" destId="{5F678197-EFB2-49C1-9B8C-F0A56F41B43C}" srcOrd="11" destOrd="0" presId="urn:microsoft.com/office/officeart/2018/2/layout/IconLabelList"/>
    <dgm:cxn modelId="{CD9336B2-EF1A-4157-8173-F9C678B1FB8C}" type="presParOf" srcId="{4B299449-745A-46EF-9B04-CCFFCF0A2760}" destId="{6E478E98-0720-4530-AC35-65BEE2039CC0}" srcOrd="12" destOrd="0" presId="urn:microsoft.com/office/officeart/2018/2/layout/IconLabelList"/>
    <dgm:cxn modelId="{E4B50648-2276-4FEA-9989-EA07E34202AB}" type="presParOf" srcId="{6E478E98-0720-4530-AC35-65BEE2039CC0}" destId="{2F5B857F-20D1-4CAE-99A9-ECBD54069598}" srcOrd="0" destOrd="0" presId="urn:microsoft.com/office/officeart/2018/2/layout/IconLabelList"/>
    <dgm:cxn modelId="{14D95164-F3F2-4E6D-8C9D-47AC9CF70248}" type="presParOf" srcId="{6E478E98-0720-4530-AC35-65BEE2039CC0}" destId="{9F46D187-CAC4-417B-B387-2397459D0700}" srcOrd="1" destOrd="0" presId="urn:microsoft.com/office/officeart/2018/2/layout/IconLabelList"/>
    <dgm:cxn modelId="{0D303847-0741-4CAA-B6E1-14F104D093A2}" type="presParOf" srcId="{6E478E98-0720-4530-AC35-65BEE2039CC0}" destId="{D2AE71AD-3113-496A-B409-EBDD872F38A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0D1A1-4B36-450A-9F20-ECB87B50DB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C5A18C-BD0C-446F-9E90-A08FA0A38205}">
      <dgm:prSet/>
      <dgm:spPr/>
      <dgm:t>
        <a:bodyPr/>
        <a:lstStyle/>
        <a:p>
          <a:r>
            <a:rPr lang="en-US"/>
            <a:t>Safety concerns for children</a:t>
          </a:r>
        </a:p>
      </dgm:t>
    </dgm:pt>
    <dgm:pt modelId="{70A335B7-DC5E-40EA-8CF9-DE07D41DA740}" type="parTrans" cxnId="{AB4275BF-8661-4831-95BB-CD938EDC2FA8}">
      <dgm:prSet/>
      <dgm:spPr/>
      <dgm:t>
        <a:bodyPr/>
        <a:lstStyle/>
        <a:p>
          <a:endParaRPr lang="en-US"/>
        </a:p>
      </dgm:t>
    </dgm:pt>
    <dgm:pt modelId="{15ED6B59-B810-42B8-A918-D110753724F7}" type="sibTrans" cxnId="{AB4275BF-8661-4831-95BB-CD938EDC2FA8}">
      <dgm:prSet/>
      <dgm:spPr/>
      <dgm:t>
        <a:bodyPr/>
        <a:lstStyle/>
        <a:p>
          <a:endParaRPr lang="en-US"/>
        </a:p>
      </dgm:t>
    </dgm:pt>
    <dgm:pt modelId="{B5437EAE-C713-4E6F-BD67-DC996CA15789}">
      <dgm:prSet/>
      <dgm:spPr/>
      <dgm:t>
        <a:bodyPr/>
        <a:lstStyle/>
        <a:p>
          <a:r>
            <a:rPr lang="en-US"/>
            <a:t>Cleanliness, equipment, clothing for children</a:t>
          </a:r>
        </a:p>
      </dgm:t>
    </dgm:pt>
    <dgm:pt modelId="{720EA662-8F89-4D51-B21B-FA388F835E3C}" type="parTrans" cxnId="{C27134FE-D25C-42C3-A347-5DD8F9A56ED4}">
      <dgm:prSet/>
      <dgm:spPr/>
      <dgm:t>
        <a:bodyPr/>
        <a:lstStyle/>
        <a:p>
          <a:endParaRPr lang="en-US"/>
        </a:p>
      </dgm:t>
    </dgm:pt>
    <dgm:pt modelId="{97D66033-7A95-4EED-8F09-4435AD93997F}" type="sibTrans" cxnId="{C27134FE-D25C-42C3-A347-5DD8F9A56ED4}">
      <dgm:prSet/>
      <dgm:spPr/>
      <dgm:t>
        <a:bodyPr/>
        <a:lstStyle/>
        <a:p>
          <a:endParaRPr lang="en-US"/>
        </a:p>
      </dgm:t>
    </dgm:pt>
    <dgm:pt modelId="{F76E6AF6-7189-426F-8EA5-2FA5D933ED20}">
      <dgm:prSet/>
      <dgm:spPr/>
      <dgm:t>
        <a:bodyPr/>
        <a:lstStyle/>
        <a:p>
          <a:r>
            <a:rPr lang="en-US"/>
            <a:t>The potential for a new school built in a different area of our community</a:t>
          </a:r>
        </a:p>
      </dgm:t>
    </dgm:pt>
    <dgm:pt modelId="{6F9AF706-65F2-4C95-9F4C-F7321DAE5586}" type="parTrans" cxnId="{B3D4E0DE-4CE1-44B4-8335-7C321CA67D54}">
      <dgm:prSet/>
      <dgm:spPr/>
      <dgm:t>
        <a:bodyPr/>
        <a:lstStyle/>
        <a:p>
          <a:endParaRPr lang="en-US"/>
        </a:p>
      </dgm:t>
    </dgm:pt>
    <dgm:pt modelId="{557CC732-377B-4F35-808E-D40F9AEEAC5D}" type="sibTrans" cxnId="{B3D4E0DE-4CE1-44B4-8335-7C321CA67D54}">
      <dgm:prSet/>
      <dgm:spPr/>
      <dgm:t>
        <a:bodyPr/>
        <a:lstStyle/>
        <a:p>
          <a:endParaRPr lang="en-US"/>
        </a:p>
      </dgm:t>
    </dgm:pt>
    <dgm:pt modelId="{BB8EC7F4-AFA5-48EC-BB45-13432A752639}">
      <dgm:prSet/>
      <dgm:spPr/>
      <dgm:t>
        <a:bodyPr/>
        <a:lstStyle/>
        <a:p>
          <a:r>
            <a:rPr lang="en-US"/>
            <a:t>Maintenance and sustainability</a:t>
          </a:r>
        </a:p>
      </dgm:t>
    </dgm:pt>
    <dgm:pt modelId="{85237A00-0211-4234-91D9-627041B8B77C}" type="parTrans" cxnId="{F2A3F02F-DC0D-4217-BDB1-17301B62CF6D}">
      <dgm:prSet/>
      <dgm:spPr/>
      <dgm:t>
        <a:bodyPr/>
        <a:lstStyle/>
        <a:p>
          <a:endParaRPr lang="en-US"/>
        </a:p>
      </dgm:t>
    </dgm:pt>
    <dgm:pt modelId="{56AF6723-2CC3-491E-AA86-DD3C852B2BF4}" type="sibTrans" cxnId="{F2A3F02F-DC0D-4217-BDB1-17301B62CF6D}">
      <dgm:prSet/>
      <dgm:spPr/>
      <dgm:t>
        <a:bodyPr/>
        <a:lstStyle/>
        <a:p>
          <a:endParaRPr lang="en-US"/>
        </a:p>
      </dgm:t>
    </dgm:pt>
    <dgm:pt modelId="{1E1919D8-9904-487E-BDC9-7E821A936067}">
      <dgm:prSet/>
      <dgm:spPr/>
      <dgm:t>
        <a:bodyPr/>
        <a:lstStyle/>
        <a:p>
          <a:r>
            <a:rPr lang="en-US"/>
            <a:t>Other </a:t>
          </a:r>
        </a:p>
      </dgm:t>
    </dgm:pt>
    <dgm:pt modelId="{317BD148-2D25-4FAB-8559-3A815C2C2F96}" type="parTrans" cxnId="{0A0BF00F-9E89-4589-B3C4-7D0BFC482F75}">
      <dgm:prSet/>
      <dgm:spPr/>
      <dgm:t>
        <a:bodyPr/>
        <a:lstStyle/>
        <a:p>
          <a:endParaRPr lang="en-US"/>
        </a:p>
      </dgm:t>
    </dgm:pt>
    <dgm:pt modelId="{98BEE46C-BEFA-4DDD-9A5E-2363ABA5E063}" type="sibTrans" cxnId="{0A0BF00F-9E89-4589-B3C4-7D0BFC482F75}">
      <dgm:prSet/>
      <dgm:spPr/>
      <dgm:t>
        <a:bodyPr/>
        <a:lstStyle/>
        <a:p>
          <a:endParaRPr lang="en-US"/>
        </a:p>
      </dgm:t>
    </dgm:pt>
    <dgm:pt modelId="{F7CA5A71-6207-4CCD-A61D-D3EFE77DE08C}" type="pres">
      <dgm:prSet presAssocID="{C940D1A1-4B36-450A-9F20-ECB87B50DB26}" presName="root" presStyleCnt="0">
        <dgm:presLayoutVars>
          <dgm:dir/>
          <dgm:resizeHandles val="exact"/>
        </dgm:presLayoutVars>
      </dgm:prSet>
      <dgm:spPr/>
    </dgm:pt>
    <dgm:pt modelId="{84760997-D989-4DC8-B575-43D88CF21842}" type="pres">
      <dgm:prSet presAssocID="{A0C5A18C-BD0C-446F-9E90-A08FA0A38205}" presName="compNode" presStyleCnt="0"/>
      <dgm:spPr/>
    </dgm:pt>
    <dgm:pt modelId="{4143ADF7-708A-42F4-A49D-1D1F4B3830CD}" type="pres">
      <dgm:prSet presAssocID="{A0C5A18C-BD0C-446F-9E90-A08FA0A38205}" presName="bgRect" presStyleLbl="bgShp" presStyleIdx="0" presStyleCnt="5"/>
      <dgm:spPr/>
    </dgm:pt>
    <dgm:pt modelId="{47A03B27-12FA-4414-9BAB-F06FB62F0AAE}" type="pres">
      <dgm:prSet presAssocID="{A0C5A18C-BD0C-446F-9E90-A08FA0A382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CD57B0BD-26AE-42AE-ADDF-3098C6354FE9}" type="pres">
      <dgm:prSet presAssocID="{A0C5A18C-BD0C-446F-9E90-A08FA0A38205}" presName="spaceRect" presStyleCnt="0"/>
      <dgm:spPr/>
    </dgm:pt>
    <dgm:pt modelId="{59F2B796-CB16-4EF2-9C66-79031E2E1CEE}" type="pres">
      <dgm:prSet presAssocID="{A0C5A18C-BD0C-446F-9E90-A08FA0A38205}" presName="parTx" presStyleLbl="revTx" presStyleIdx="0" presStyleCnt="5">
        <dgm:presLayoutVars>
          <dgm:chMax val="0"/>
          <dgm:chPref val="0"/>
        </dgm:presLayoutVars>
      </dgm:prSet>
      <dgm:spPr/>
    </dgm:pt>
    <dgm:pt modelId="{89A22BE1-775D-48B2-94C1-313C2E7D531C}" type="pres">
      <dgm:prSet presAssocID="{15ED6B59-B810-42B8-A918-D110753724F7}" presName="sibTrans" presStyleCnt="0"/>
      <dgm:spPr/>
    </dgm:pt>
    <dgm:pt modelId="{7ECCBAFC-81C5-41D7-9A05-8553F829F0B9}" type="pres">
      <dgm:prSet presAssocID="{B5437EAE-C713-4E6F-BD67-DC996CA15789}" presName="compNode" presStyleCnt="0"/>
      <dgm:spPr/>
    </dgm:pt>
    <dgm:pt modelId="{7F6A85FA-6A2C-4EE5-9A4C-329AF0816F5A}" type="pres">
      <dgm:prSet presAssocID="{B5437EAE-C713-4E6F-BD67-DC996CA15789}" presName="bgRect" presStyleLbl="bgShp" presStyleIdx="1" presStyleCnt="5"/>
      <dgm:spPr/>
    </dgm:pt>
    <dgm:pt modelId="{81290EDF-8CD2-4ADF-B593-5228A18F93A8}" type="pres">
      <dgm:prSet presAssocID="{B5437EAE-C713-4E6F-BD67-DC996CA1578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40E8BB15-8965-4FA3-A66C-5FC110B9F4A8}" type="pres">
      <dgm:prSet presAssocID="{B5437EAE-C713-4E6F-BD67-DC996CA15789}" presName="spaceRect" presStyleCnt="0"/>
      <dgm:spPr/>
    </dgm:pt>
    <dgm:pt modelId="{991D44C3-AB9B-4D75-B65B-50648A01354A}" type="pres">
      <dgm:prSet presAssocID="{B5437EAE-C713-4E6F-BD67-DC996CA15789}" presName="parTx" presStyleLbl="revTx" presStyleIdx="1" presStyleCnt="5">
        <dgm:presLayoutVars>
          <dgm:chMax val="0"/>
          <dgm:chPref val="0"/>
        </dgm:presLayoutVars>
      </dgm:prSet>
      <dgm:spPr/>
    </dgm:pt>
    <dgm:pt modelId="{A4250B44-1DD8-407B-A23F-170E126FEF2E}" type="pres">
      <dgm:prSet presAssocID="{97D66033-7A95-4EED-8F09-4435AD93997F}" presName="sibTrans" presStyleCnt="0"/>
      <dgm:spPr/>
    </dgm:pt>
    <dgm:pt modelId="{91C2732D-0C5B-4D22-AB23-A88930A62209}" type="pres">
      <dgm:prSet presAssocID="{F76E6AF6-7189-426F-8EA5-2FA5D933ED20}" presName="compNode" presStyleCnt="0"/>
      <dgm:spPr/>
    </dgm:pt>
    <dgm:pt modelId="{29976BD4-109E-4BB9-884A-D076CB9D4179}" type="pres">
      <dgm:prSet presAssocID="{F76E6AF6-7189-426F-8EA5-2FA5D933ED20}" presName="bgRect" presStyleLbl="bgShp" presStyleIdx="2" presStyleCnt="5"/>
      <dgm:spPr/>
    </dgm:pt>
    <dgm:pt modelId="{4679FD93-9A37-4094-A5C3-F227F8DD9D93}" type="pres">
      <dgm:prSet presAssocID="{F76E6AF6-7189-426F-8EA5-2FA5D933ED2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918A5E8D-A3B3-48C0-BC33-C89D943CBA73}" type="pres">
      <dgm:prSet presAssocID="{F76E6AF6-7189-426F-8EA5-2FA5D933ED20}" presName="spaceRect" presStyleCnt="0"/>
      <dgm:spPr/>
    </dgm:pt>
    <dgm:pt modelId="{9D01F6A6-8CDE-4EE0-BAC3-9458E6989DAA}" type="pres">
      <dgm:prSet presAssocID="{F76E6AF6-7189-426F-8EA5-2FA5D933ED20}" presName="parTx" presStyleLbl="revTx" presStyleIdx="2" presStyleCnt="5">
        <dgm:presLayoutVars>
          <dgm:chMax val="0"/>
          <dgm:chPref val="0"/>
        </dgm:presLayoutVars>
      </dgm:prSet>
      <dgm:spPr/>
    </dgm:pt>
    <dgm:pt modelId="{97BAD6D2-D00D-4FB9-8BE3-B73B2FA068D5}" type="pres">
      <dgm:prSet presAssocID="{557CC732-377B-4F35-808E-D40F9AEEAC5D}" presName="sibTrans" presStyleCnt="0"/>
      <dgm:spPr/>
    </dgm:pt>
    <dgm:pt modelId="{8CB34E98-E925-4B6E-B638-24D924244179}" type="pres">
      <dgm:prSet presAssocID="{BB8EC7F4-AFA5-48EC-BB45-13432A752639}" presName="compNode" presStyleCnt="0"/>
      <dgm:spPr/>
    </dgm:pt>
    <dgm:pt modelId="{F81F00C9-8573-46C4-BACB-60DFBEC5B53D}" type="pres">
      <dgm:prSet presAssocID="{BB8EC7F4-AFA5-48EC-BB45-13432A752639}" presName="bgRect" presStyleLbl="bgShp" presStyleIdx="3" presStyleCnt="5"/>
      <dgm:spPr/>
    </dgm:pt>
    <dgm:pt modelId="{C74022FB-AB87-41BC-B2E4-3A22544C85EB}" type="pres">
      <dgm:prSet presAssocID="{BB8EC7F4-AFA5-48EC-BB45-13432A7526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09371A92-6D29-4FE7-BE95-B35B932F3ECD}" type="pres">
      <dgm:prSet presAssocID="{BB8EC7F4-AFA5-48EC-BB45-13432A752639}" presName="spaceRect" presStyleCnt="0"/>
      <dgm:spPr/>
    </dgm:pt>
    <dgm:pt modelId="{E5B482D8-C7AF-43BC-AB54-0D832DA5540C}" type="pres">
      <dgm:prSet presAssocID="{BB8EC7F4-AFA5-48EC-BB45-13432A752639}" presName="parTx" presStyleLbl="revTx" presStyleIdx="3" presStyleCnt="5">
        <dgm:presLayoutVars>
          <dgm:chMax val="0"/>
          <dgm:chPref val="0"/>
        </dgm:presLayoutVars>
      </dgm:prSet>
      <dgm:spPr/>
    </dgm:pt>
    <dgm:pt modelId="{8BFECFE4-7E1F-46EC-8F7F-2170889203AA}" type="pres">
      <dgm:prSet presAssocID="{56AF6723-2CC3-491E-AA86-DD3C852B2BF4}" presName="sibTrans" presStyleCnt="0"/>
      <dgm:spPr/>
    </dgm:pt>
    <dgm:pt modelId="{12F314B4-BC2C-4818-9B91-3A78E9356A20}" type="pres">
      <dgm:prSet presAssocID="{1E1919D8-9904-487E-BDC9-7E821A936067}" presName="compNode" presStyleCnt="0"/>
      <dgm:spPr/>
    </dgm:pt>
    <dgm:pt modelId="{E7FBE095-DB0B-4F2C-ACAD-C94CA5474762}" type="pres">
      <dgm:prSet presAssocID="{1E1919D8-9904-487E-BDC9-7E821A936067}" presName="bgRect" presStyleLbl="bgShp" presStyleIdx="4" presStyleCnt="5"/>
      <dgm:spPr/>
    </dgm:pt>
    <dgm:pt modelId="{5412EF29-A49F-48F0-84A2-01F20DE4FE57}" type="pres">
      <dgm:prSet presAssocID="{1E1919D8-9904-487E-BDC9-7E821A93606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veningMoon"/>
        </a:ext>
      </dgm:extLst>
    </dgm:pt>
    <dgm:pt modelId="{33AEB73E-D8EB-4638-9119-D62C10149981}" type="pres">
      <dgm:prSet presAssocID="{1E1919D8-9904-487E-BDC9-7E821A936067}" presName="spaceRect" presStyleCnt="0"/>
      <dgm:spPr/>
    </dgm:pt>
    <dgm:pt modelId="{D9843880-DF22-4FA5-BBF1-6B6BF82F8988}" type="pres">
      <dgm:prSet presAssocID="{1E1919D8-9904-487E-BDC9-7E821A936067}" presName="parTx" presStyleLbl="revTx" presStyleIdx="4" presStyleCnt="5">
        <dgm:presLayoutVars>
          <dgm:chMax val="0"/>
          <dgm:chPref val="0"/>
        </dgm:presLayoutVars>
      </dgm:prSet>
      <dgm:spPr/>
    </dgm:pt>
  </dgm:ptLst>
  <dgm:cxnLst>
    <dgm:cxn modelId="{0A0BF00F-9E89-4589-B3C4-7D0BFC482F75}" srcId="{C940D1A1-4B36-450A-9F20-ECB87B50DB26}" destId="{1E1919D8-9904-487E-BDC9-7E821A936067}" srcOrd="4" destOrd="0" parTransId="{317BD148-2D25-4FAB-8559-3A815C2C2F96}" sibTransId="{98BEE46C-BEFA-4DDD-9A5E-2363ABA5E063}"/>
    <dgm:cxn modelId="{F2A3F02F-DC0D-4217-BDB1-17301B62CF6D}" srcId="{C940D1A1-4B36-450A-9F20-ECB87B50DB26}" destId="{BB8EC7F4-AFA5-48EC-BB45-13432A752639}" srcOrd="3" destOrd="0" parTransId="{85237A00-0211-4234-91D9-627041B8B77C}" sibTransId="{56AF6723-2CC3-491E-AA86-DD3C852B2BF4}"/>
    <dgm:cxn modelId="{D14BD771-D86B-441F-B891-84C93B951A9A}" type="presOf" srcId="{1E1919D8-9904-487E-BDC9-7E821A936067}" destId="{D9843880-DF22-4FA5-BBF1-6B6BF82F8988}" srcOrd="0" destOrd="0" presId="urn:microsoft.com/office/officeart/2018/2/layout/IconVerticalSolidList"/>
    <dgm:cxn modelId="{A7CC8A53-B992-4D67-8DB5-3A80B0282A19}" type="presOf" srcId="{A0C5A18C-BD0C-446F-9E90-A08FA0A38205}" destId="{59F2B796-CB16-4EF2-9C66-79031E2E1CEE}" srcOrd="0" destOrd="0" presId="urn:microsoft.com/office/officeart/2018/2/layout/IconVerticalSolidList"/>
    <dgm:cxn modelId="{A075F678-8AC5-4028-ABCC-7EA0F9FF8D81}" type="presOf" srcId="{B5437EAE-C713-4E6F-BD67-DC996CA15789}" destId="{991D44C3-AB9B-4D75-B65B-50648A01354A}" srcOrd="0" destOrd="0" presId="urn:microsoft.com/office/officeart/2018/2/layout/IconVerticalSolidList"/>
    <dgm:cxn modelId="{C482CFA4-58D3-447D-86D4-37430F0568C8}" type="presOf" srcId="{C940D1A1-4B36-450A-9F20-ECB87B50DB26}" destId="{F7CA5A71-6207-4CCD-A61D-D3EFE77DE08C}" srcOrd="0" destOrd="0" presId="urn:microsoft.com/office/officeart/2018/2/layout/IconVerticalSolidList"/>
    <dgm:cxn modelId="{E0145BBC-3FD0-48EB-B5BA-80A7919E0C02}" type="presOf" srcId="{BB8EC7F4-AFA5-48EC-BB45-13432A752639}" destId="{E5B482D8-C7AF-43BC-AB54-0D832DA5540C}" srcOrd="0" destOrd="0" presId="urn:microsoft.com/office/officeart/2018/2/layout/IconVerticalSolidList"/>
    <dgm:cxn modelId="{AB4275BF-8661-4831-95BB-CD938EDC2FA8}" srcId="{C940D1A1-4B36-450A-9F20-ECB87B50DB26}" destId="{A0C5A18C-BD0C-446F-9E90-A08FA0A38205}" srcOrd="0" destOrd="0" parTransId="{70A335B7-DC5E-40EA-8CF9-DE07D41DA740}" sibTransId="{15ED6B59-B810-42B8-A918-D110753724F7}"/>
    <dgm:cxn modelId="{D8713EDB-4EFC-4D32-BB5B-CC8D8E3F6E00}" type="presOf" srcId="{F76E6AF6-7189-426F-8EA5-2FA5D933ED20}" destId="{9D01F6A6-8CDE-4EE0-BAC3-9458E6989DAA}" srcOrd="0" destOrd="0" presId="urn:microsoft.com/office/officeart/2018/2/layout/IconVerticalSolidList"/>
    <dgm:cxn modelId="{B3D4E0DE-4CE1-44B4-8335-7C321CA67D54}" srcId="{C940D1A1-4B36-450A-9F20-ECB87B50DB26}" destId="{F76E6AF6-7189-426F-8EA5-2FA5D933ED20}" srcOrd="2" destOrd="0" parTransId="{6F9AF706-65F2-4C95-9F4C-F7321DAE5586}" sibTransId="{557CC732-377B-4F35-808E-D40F9AEEAC5D}"/>
    <dgm:cxn modelId="{C27134FE-D25C-42C3-A347-5DD8F9A56ED4}" srcId="{C940D1A1-4B36-450A-9F20-ECB87B50DB26}" destId="{B5437EAE-C713-4E6F-BD67-DC996CA15789}" srcOrd="1" destOrd="0" parTransId="{720EA662-8F89-4D51-B21B-FA388F835E3C}" sibTransId="{97D66033-7A95-4EED-8F09-4435AD93997F}"/>
    <dgm:cxn modelId="{0485960E-AA17-4DFA-8BA5-04770FEF716B}" type="presParOf" srcId="{F7CA5A71-6207-4CCD-A61D-D3EFE77DE08C}" destId="{84760997-D989-4DC8-B575-43D88CF21842}" srcOrd="0" destOrd="0" presId="urn:microsoft.com/office/officeart/2018/2/layout/IconVerticalSolidList"/>
    <dgm:cxn modelId="{13803DD9-B03F-4F8B-A619-BB08AD0DF9F0}" type="presParOf" srcId="{84760997-D989-4DC8-B575-43D88CF21842}" destId="{4143ADF7-708A-42F4-A49D-1D1F4B3830CD}" srcOrd="0" destOrd="0" presId="urn:microsoft.com/office/officeart/2018/2/layout/IconVerticalSolidList"/>
    <dgm:cxn modelId="{2C415FEA-ED1B-46DF-98A6-F09C1E670509}" type="presParOf" srcId="{84760997-D989-4DC8-B575-43D88CF21842}" destId="{47A03B27-12FA-4414-9BAB-F06FB62F0AAE}" srcOrd="1" destOrd="0" presId="urn:microsoft.com/office/officeart/2018/2/layout/IconVerticalSolidList"/>
    <dgm:cxn modelId="{091C3B66-F49F-460D-9DE5-3ACBC4D1F65C}" type="presParOf" srcId="{84760997-D989-4DC8-B575-43D88CF21842}" destId="{CD57B0BD-26AE-42AE-ADDF-3098C6354FE9}" srcOrd="2" destOrd="0" presId="urn:microsoft.com/office/officeart/2018/2/layout/IconVerticalSolidList"/>
    <dgm:cxn modelId="{32928FB9-50FC-429A-9D3C-BE394658E68F}" type="presParOf" srcId="{84760997-D989-4DC8-B575-43D88CF21842}" destId="{59F2B796-CB16-4EF2-9C66-79031E2E1CEE}" srcOrd="3" destOrd="0" presId="urn:microsoft.com/office/officeart/2018/2/layout/IconVerticalSolidList"/>
    <dgm:cxn modelId="{1A898828-C882-495C-801D-6AE3BE9F4F3D}" type="presParOf" srcId="{F7CA5A71-6207-4CCD-A61D-D3EFE77DE08C}" destId="{89A22BE1-775D-48B2-94C1-313C2E7D531C}" srcOrd="1" destOrd="0" presId="urn:microsoft.com/office/officeart/2018/2/layout/IconVerticalSolidList"/>
    <dgm:cxn modelId="{A81A3222-416E-478A-8DAB-CB322EC02D2A}" type="presParOf" srcId="{F7CA5A71-6207-4CCD-A61D-D3EFE77DE08C}" destId="{7ECCBAFC-81C5-41D7-9A05-8553F829F0B9}" srcOrd="2" destOrd="0" presId="urn:microsoft.com/office/officeart/2018/2/layout/IconVerticalSolidList"/>
    <dgm:cxn modelId="{C251B8E6-2424-4D37-9BBA-7CB45C4523D8}" type="presParOf" srcId="{7ECCBAFC-81C5-41D7-9A05-8553F829F0B9}" destId="{7F6A85FA-6A2C-4EE5-9A4C-329AF0816F5A}" srcOrd="0" destOrd="0" presId="urn:microsoft.com/office/officeart/2018/2/layout/IconVerticalSolidList"/>
    <dgm:cxn modelId="{7CB40614-7AF0-4700-A5AA-D51596E88A2B}" type="presParOf" srcId="{7ECCBAFC-81C5-41D7-9A05-8553F829F0B9}" destId="{81290EDF-8CD2-4ADF-B593-5228A18F93A8}" srcOrd="1" destOrd="0" presId="urn:microsoft.com/office/officeart/2018/2/layout/IconVerticalSolidList"/>
    <dgm:cxn modelId="{6C25FD67-60EC-4062-B18C-58556D3C711F}" type="presParOf" srcId="{7ECCBAFC-81C5-41D7-9A05-8553F829F0B9}" destId="{40E8BB15-8965-4FA3-A66C-5FC110B9F4A8}" srcOrd="2" destOrd="0" presId="urn:microsoft.com/office/officeart/2018/2/layout/IconVerticalSolidList"/>
    <dgm:cxn modelId="{03425CFF-ECB4-4231-BA97-3F22A77A4A3A}" type="presParOf" srcId="{7ECCBAFC-81C5-41D7-9A05-8553F829F0B9}" destId="{991D44C3-AB9B-4D75-B65B-50648A01354A}" srcOrd="3" destOrd="0" presId="urn:microsoft.com/office/officeart/2018/2/layout/IconVerticalSolidList"/>
    <dgm:cxn modelId="{1C1F8046-4079-452B-A250-9DA87255B3DF}" type="presParOf" srcId="{F7CA5A71-6207-4CCD-A61D-D3EFE77DE08C}" destId="{A4250B44-1DD8-407B-A23F-170E126FEF2E}" srcOrd="3" destOrd="0" presId="urn:microsoft.com/office/officeart/2018/2/layout/IconVerticalSolidList"/>
    <dgm:cxn modelId="{E69ECBF5-D723-4F42-8DFB-39D2E695C751}" type="presParOf" srcId="{F7CA5A71-6207-4CCD-A61D-D3EFE77DE08C}" destId="{91C2732D-0C5B-4D22-AB23-A88930A62209}" srcOrd="4" destOrd="0" presId="urn:microsoft.com/office/officeart/2018/2/layout/IconVerticalSolidList"/>
    <dgm:cxn modelId="{D64E2A31-928F-4248-B051-745DE0A58189}" type="presParOf" srcId="{91C2732D-0C5B-4D22-AB23-A88930A62209}" destId="{29976BD4-109E-4BB9-884A-D076CB9D4179}" srcOrd="0" destOrd="0" presId="urn:microsoft.com/office/officeart/2018/2/layout/IconVerticalSolidList"/>
    <dgm:cxn modelId="{97ED1B48-60CD-4AE8-B1EF-3A2CCF2948EF}" type="presParOf" srcId="{91C2732D-0C5B-4D22-AB23-A88930A62209}" destId="{4679FD93-9A37-4094-A5C3-F227F8DD9D93}" srcOrd="1" destOrd="0" presId="urn:microsoft.com/office/officeart/2018/2/layout/IconVerticalSolidList"/>
    <dgm:cxn modelId="{DF5B822C-4387-4C33-8E26-15755A65B91A}" type="presParOf" srcId="{91C2732D-0C5B-4D22-AB23-A88930A62209}" destId="{918A5E8D-A3B3-48C0-BC33-C89D943CBA73}" srcOrd="2" destOrd="0" presId="urn:microsoft.com/office/officeart/2018/2/layout/IconVerticalSolidList"/>
    <dgm:cxn modelId="{7CDB7097-AF5F-46AC-A199-DF8414425B7B}" type="presParOf" srcId="{91C2732D-0C5B-4D22-AB23-A88930A62209}" destId="{9D01F6A6-8CDE-4EE0-BAC3-9458E6989DAA}" srcOrd="3" destOrd="0" presId="urn:microsoft.com/office/officeart/2018/2/layout/IconVerticalSolidList"/>
    <dgm:cxn modelId="{8E2DCDFF-D8F4-481C-BA0D-D59E331C16BD}" type="presParOf" srcId="{F7CA5A71-6207-4CCD-A61D-D3EFE77DE08C}" destId="{97BAD6D2-D00D-4FB9-8BE3-B73B2FA068D5}" srcOrd="5" destOrd="0" presId="urn:microsoft.com/office/officeart/2018/2/layout/IconVerticalSolidList"/>
    <dgm:cxn modelId="{D1320989-7021-4501-BA6D-A7B219199034}" type="presParOf" srcId="{F7CA5A71-6207-4CCD-A61D-D3EFE77DE08C}" destId="{8CB34E98-E925-4B6E-B638-24D924244179}" srcOrd="6" destOrd="0" presId="urn:microsoft.com/office/officeart/2018/2/layout/IconVerticalSolidList"/>
    <dgm:cxn modelId="{CAD9F82A-8DFF-4DC6-BEB5-8F8D8E9BEFB9}" type="presParOf" srcId="{8CB34E98-E925-4B6E-B638-24D924244179}" destId="{F81F00C9-8573-46C4-BACB-60DFBEC5B53D}" srcOrd="0" destOrd="0" presId="urn:microsoft.com/office/officeart/2018/2/layout/IconVerticalSolidList"/>
    <dgm:cxn modelId="{8663F16B-5F45-44CD-9B25-EC070B1058EA}" type="presParOf" srcId="{8CB34E98-E925-4B6E-B638-24D924244179}" destId="{C74022FB-AB87-41BC-B2E4-3A22544C85EB}" srcOrd="1" destOrd="0" presId="urn:microsoft.com/office/officeart/2018/2/layout/IconVerticalSolidList"/>
    <dgm:cxn modelId="{98726B2B-6CB3-4E21-A127-144EBBA2A641}" type="presParOf" srcId="{8CB34E98-E925-4B6E-B638-24D924244179}" destId="{09371A92-6D29-4FE7-BE95-B35B932F3ECD}" srcOrd="2" destOrd="0" presId="urn:microsoft.com/office/officeart/2018/2/layout/IconVerticalSolidList"/>
    <dgm:cxn modelId="{DBA4A96F-29C8-4592-BE41-DF0BDF0836F1}" type="presParOf" srcId="{8CB34E98-E925-4B6E-B638-24D924244179}" destId="{E5B482D8-C7AF-43BC-AB54-0D832DA5540C}" srcOrd="3" destOrd="0" presId="urn:microsoft.com/office/officeart/2018/2/layout/IconVerticalSolidList"/>
    <dgm:cxn modelId="{FCB07CE3-5F26-45C9-8775-9332A42329CE}" type="presParOf" srcId="{F7CA5A71-6207-4CCD-A61D-D3EFE77DE08C}" destId="{8BFECFE4-7E1F-46EC-8F7F-2170889203AA}" srcOrd="7" destOrd="0" presId="urn:microsoft.com/office/officeart/2018/2/layout/IconVerticalSolidList"/>
    <dgm:cxn modelId="{3FB2FD9E-EC79-4FD5-AC16-21229ABE174A}" type="presParOf" srcId="{F7CA5A71-6207-4CCD-A61D-D3EFE77DE08C}" destId="{12F314B4-BC2C-4818-9B91-3A78E9356A20}" srcOrd="8" destOrd="0" presId="urn:microsoft.com/office/officeart/2018/2/layout/IconVerticalSolidList"/>
    <dgm:cxn modelId="{44C1A13E-00DB-4626-90BF-17B73458C8BC}" type="presParOf" srcId="{12F314B4-BC2C-4818-9B91-3A78E9356A20}" destId="{E7FBE095-DB0B-4F2C-ACAD-C94CA5474762}" srcOrd="0" destOrd="0" presId="urn:microsoft.com/office/officeart/2018/2/layout/IconVerticalSolidList"/>
    <dgm:cxn modelId="{556E2E14-E784-4449-8C15-27E4DC4D7C04}" type="presParOf" srcId="{12F314B4-BC2C-4818-9B91-3A78E9356A20}" destId="{5412EF29-A49F-48F0-84A2-01F20DE4FE57}" srcOrd="1" destOrd="0" presId="urn:microsoft.com/office/officeart/2018/2/layout/IconVerticalSolidList"/>
    <dgm:cxn modelId="{5767A445-EAC9-464A-A087-51AF74E54833}" type="presParOf" srcId="{12F314B4-BC2C-4818-9B91-3A78E9356A20}" destId="{33AEB73E-D8EB-4638-9119-D62C10149981}" srcOrd="2" destOrd="0" presId="urn:microsoft.com/office/officeart/2018/2/layout/IconVerticalSolidList"/>
    <dgm:cxn modelId="{6D1C2874-30AA-46C7-9FCB-882A42CEC9D0}" type="presParOf" srcId="{12F314B4-BC2C-4818-9B91-3A78E9356A20}" destId="{D9843880-DF22-4FA5-BBF1-6B6BF82F89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B127-C2F5-4C0D-B108-CC2B3F78F4F1}">
      <dsp:nvSpPr>
        <dsp:cNvPr id="0" name=""/>
        <dsp:cNvSpPr/>
      </dsp:nvSpPr>
      <dsp:spPr>
        <a:xfrm>
          <a:off x="1746397" y="269357"/>
          <a:ext cx="3188953" cy="3188885"/>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creation of a natural learning and play space on Forest Hill School property</a:t>
          </a:r>
        </a:p>
      </dsp:txBody>
      <dsp:txXfrm>
        <a:off x="2213408" y="736358"/>
        <a:ext cx="2254931" cy="2254883"/>
      </dsp:txXfrm>
    </dsp:sp>
    <dsp:sp modelId="{8A0FF0D8-0AF7-44A4-833E-7EA23A507B5A}">
      <dsp:nvSpPr>
        <dsp:cNvPr id="0" name=""/>
        <dsp:cNvSpPr/>
      </dsp:nvSpPr>
      <dsp:spPr>
        <a:xfrm>
          <a:off x="3565945" y="124069"/>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88BAF3-9DE2-4A25-84FE-B7C476401BC3}">
      <dsp:nvSpPr>
        <dsp:cNvPr id="0" name=""/>
        <dsp:cNvSpPr/>
      </dsp:nvSpPr>
      <dsp:spPr>
        <a:xfrm>
          <a:off x="2726154" y="3221310"/>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8D093-07AF-4EEB-B57C-FB5DA4420E30}">
      <dsp:nvSpPr>
        <dsp:cNvPr id="0" name=""/>
        <dsp:cNvSpPr/>
      </dsp:nvSpPr>
      <dsp:spPr>
        <a:xfrm>
          <a:off x="5140554" y="1563537"/>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685E2-34CD-4723-A342-ED2D0CA22ECA}">
      <dsp:nvSpPr>
        <dsp:cNvPr id="0" name=""/>
        <dsp:cNvSpPr/>
      </dsp:nvSpPr>
      <dsp:spPr>
        <a:xfrm>
          <a:off x="3911707" y="3494750"/>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F7230-9226-4387-9620-3DC67223F95C}">
      <dsp:nvSpPr>
        <dsp:cNvPr id="0" name=""/>
        <dsp:cNvSpPr/>
      </dsp:nvSpPr>
      <dsp:spPr>
        <a:xfrm>
          <a:off x="2799102" y="628106"/>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82D7C4-37F7-4CA1-B102-AED7627E9C93}">
      <dsp:nvSpPr>
        <dsp:cNvPr id="0" name=""/>
        <dsp:cNvSpPr/>
      </dsp:nvSpPr>
      <dsp:spPr>
        <a:xfrm>
          <a:off x="1989557" y="2098495"/>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D2561-1FC5-4EA6-AD90-3ADAF62A41D1}">
      <dsp:nvSpPr>
        <dsp:cNvPr id="0" name=""/>
        <dsp:cNvSpPr/>
      </dsp:nvSpPr>
      <dsp:spPr>
        <a:xfrm>
          <a:off x="296359" y="296740"/>
          <a:ext cx="1850887" cy="185029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Dream</a:t>
          </a:r>
        </a:p>
        <a:p>
          <a:pPr marL="0" lvl="0" indent="0" algn="ctr" defTabSz="800100">
            <a:lnSpc>
              <a:spcPct val="90000"/>
            </a:lnSpc>
            <a:spcBef>
              <a:spcPct val="0"/>
            </a:spcBef>
            <a:spcAft>
              <a:spcPct val="35000"/>
            </a:spcAft>
            <a:buNone/>
          </a:pPr>
          <a:r>
            <a:rPr lang="en-US" sz="1800" b="1" kern="1200" dirty="0"/>
            <a:t>Vision</a:t>
          </a:r>
        </a:p>
        <a:p>
          <a:pPr marL="0" lvl="0" indent="0" algn="ctr" defTabSz="800100">
            <a:lnSpc>
              <a:spcPct val="90000"/>
            </a:lnSpc>
            <a:spcBef>
              <a:spcPct val="0"/>
            </a:spcBef>
            <a:spcAft>
              <a:spcPct val="35000"/>
            </a:spcAft>
            <a:buNone/>
          </a:pPr>
          <a:r>
            <a:rPr lang="en-US" sz="1800" b="1" kern="1200" dirty="0"/>
            <a:t>Plan</a:t>
          </a:r>
        </a:p>
        <a:p>
          <a:pPr marL="0" lvl="0" indent="0" algn="ctr" defTabSz="800100">
            <a:lnSpc>
              <a:spcPct val="90000"/>
            </a:lnSpc>
            <a:spcBef>
              <a:spcPct val="0"/>
            </a:spcBef>
            <a:spcAft>
              <a:spcPct val="35000"/>
            </a:spcAft>
            <a:buNone/>
          </a:pPr>
          <a:r>
            <a:rPr lang="en-US" sz="1800" b="1" kern="1200" dirty="0"/>
            <a:t>Action </a:t>
          </a:r>
          <a:endParaRPr lang="en-US" sz="1200" b="1" kern="1200" dirty="0"/>
        </a:p>
        <a:p>
          <a:pPr marL="0" lvl="0" indent="0" algn="ctr" defTabSz="800100">
            <a:lnSpc>
              <a:spcPct val="90000"/>
            </a:lnSpc>
            <a:spcBef>
              <a:spcPct val="0"/>
            </a:spcBef>
            <a:spcAft>
              <a:spcPct val="35000"/>
            </a:spcAft>
            <a:buNone/>
          </a:pPr>
          <a:endParaRPr lang="en-US" sz="1200" b="1" kern="1200" dirty="0"/>
        </a:p>
      </dsp:txBody>
      <dsp:txXfrm>
        <a:off x="567415" y="567710"/>
        <a:ext cx="1308775" cy="1308356"/>
      </dsp:txXfrm>
    </dsp:sp>
    <dsp:sp modelId="{2470B0FE-F3CE-48F3-AE82-73016C487D68}">
      <dsp:nvSpPr>
        <dsp:cNvPr id="0" name=""/>
        <dsp:cNvSpPr/>
      </dsp:nvSpPr>
      <dsp:spPr>
        <a:xfrm>
          <a:off x="3207136" y="639282"/>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BC9D73-B86D-4378-970E-5CD650E31618}">
      <dsp:nvSpPr>
        <dsp:cNvPr id="0" name=""/>
        <dsp:cNvSpPr/>
      </dsp:nvSpPr>
      <dsp:spPr>
        <a:xfrm>
          <a:off x="871615" y="2520948"/>
          <a:ext cx="641111" cy="64112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301C3D-F1F9-4A72-AC54-827EBC1AD812}">
      <dsp:nvSpPr>
        <dsp:cNvPr id="0" name=""/>
        <dsp:cNvSpPr/>
      </dsp:nvSpPr>
      <dsp:spPr>
        <a:xfrm>
          <a:off x="5188255" y="-124069"/>
          <a:ext cx="2014993" cy="20143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Why</a:t>
          </a:r>
        </a:p>
        <a:p>
          <a:pPr marL="0" lvl="0" indent="0" algn="ctr" defTabSz="800100">
            <a:lnSpc>
              <a:spcPct val="90000"/>
            </a:lnSpc>
            <a:spcBef>
              <a:spcPct val="0"/>
            </a:spcBef>
            <a:spcAft>
              <a:spcPct val="35000"/>
            </a:spcAft>
            <a:buNone/>
          </a:pPr>
          <a:r>
            <a:rPr lang="en-US" sz="1800" b="1" kern="1200" dirty="0"/>
            <a:t>How</a:t>
          </a:r>
        </a:p>
        <a:p>
          <a:pPr marL="0" lvl="0" indent="0" algn="ctr" defTabSz="800100">
            <a:lnSpc>
              <a:spcPct val="90000"/>
            </a:lnSpc>
            <a:spcBef>
              <a:spcPct val="0"/>
            </a:spcBef>
            <a:spcAft>
              <a:spcPct val="35000"/>
            </a:spcAft>
            <a:buNone/>
          </a:pPr>
          <a:r>
            <a:rPr lang="en-US" sz="1800" b="1" kern="1200" dirty="0"/>
            <a:t>When</a:t>
          </a:r>
          <a:endParaRPr lang="en-US" sz="1200" b="1" kern="1200" dirty="0"/>
        </a:p>
      </dsp:txBody>
      <dsp:txXfrm>
        <a:off x="5483344" y="170926"/>
        <a:ext cx="1424815" cy="1424359"/>
      </dsp:txXfrm>
    </dsp:sp>
    <dsp:sp modelId="{0DF8FB3E-B0B0-40D8-B039-0C7B496BBA97}">
      <dsp:nvSpPr>
        <dsp:cNvPr id="0" name=""/>
        <dsp:cNvSpPr/>
      </dsp:nvSpPr>
      <dsp:spPr>
        <a:xfrm>
          <a:off x="4683888" y="1129908"/>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2614F8-042B-41CB-A6A7-8094C903EB2F}">
      <dsp:nvSpPr>
        <dsp:cNvPr id="0" name=""/>
        <dsp:cNvSpPr/>
      </dsp:nvSpPr>
      <dsp:spPr>
        <a:xfrm>
          <a:off x="627862" y="3283896"/>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5BB588-B4E8-4D50-9280-4D4F2686007C}">
      <dsp:nvSpPr>
        <dsp:cNvPr id="0" name=""/>
        <dsp:cNvSpPr/>
      </dsp:nvSpPr>
      <dsp:spPr>
        <a:xfrm>
          <a:off x="3188751" y="2918068"/>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A478-3867-4890-9706-0C5028FDCE63}">
      <dsp:nvSpPr>
        <dsp:cNvPr id="0" name=""/>
        <dsp:cNvSpPr/>
      </dsp:nvSpPr>
      <dsp:spPr>
        <a:xfrm>
          <a:off x="352577" y="1056700"/>
          <a:ext cx="565576" cy="565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98746A-0084-4200-A2D0-58960CBC062D}">
      <dsp:nvSpPr>
        <dsp:cNvPr id="0" name=""/>
        <dsp:cNvSpPr/>
      </dsp:nvSpPr>
      <dsp:spPr>
        <a:xfrm>
          <a:off x="6947"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Learning commons</a:t>
          </a:r>
        </a:p>
      </dsp:txBody>
      <dsp:txXfrm>
        <a:off x="6947" y="1825364"/>
        <a:ext cx="1256835" cy="502734"/>
      </dsp:txXfrm>
    </dsp:sp>
    <dsp:sp modelId="{0FC81AF9-9ED9-4798-8B06-F05182F93AD4}">
      <dsp:nvSpPr>
        <dsp:cNvPr id="0" name=""/>
        <dsp:cNvSpPr/>
      </dsp:nvSpPr>
      <dsp:spPr>
        <a:xfrm>
          <a:off x="1829359" y="1056700"/>
          <a:ext cx="565576" cy="565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AF0F80-1ACE-4817-87DB-5656AE0D0871}">
      <dsp:nvSpPr>
        <dsp:cNvPr id="0" name=""/>
        <dsp:cNvSpPr/>
      </dsp:nvSpPr>
      <dsp:spPr>
        <a:xfrm>
          <a:off x="1483730"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Music space</a:t>
          </a:r>
        </a:p>
      </dsp:txBody>
      <dsp:txXfrm>
        <a:off x="1483730" y="1825364"/>
        <a:ext cx="1256835" cy="502734"/>
      </dsp:txXfrm>
    </dsp:sp>
    <dsp:sp modelId="{B83FF107-7C73-40F7-BDBF-52E08E1A64B9}">
      <dsp:nvSpPr>
        <dsp:cNvPr id="0" name=""/>
        <dsp:cNvSpPr/>
      </dsp:nvSpPr>
      <dsp:spPr>
        <a:xfrm>
          <a:off x="3306142" y="1056700"/>
          <a:ext cx="565576" cy="565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F39560-9F5C-41F8-A868-ACA7EB78FBFE}">
      <dsp:nvSpPr>
        <dsp:cNvPr id="0" name=""/>
        <dsp:cNvSpPr/>
      </dsp:nvSpPr>
      <dsp:spPr>
        <a:xfrm>
          <a:off x="2960512"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Water , mud &amp; loose parts</a:t>
          </a:r>
        </a:p>
      </dsp:txBody>
      <dsp:txXfrm>
        <a:off x="2960512" y="1825364"/>
        <a:ext cx="1256835" cy="502734"/>
      </dsp:txXfrm>
    </dsp:sp>
    <dsp:sp modelId="{29C38906-1F01-4261-AD7E-D17B9EC8BF34}">
      <dsp:nvSpPr>
        <dsp:cNvPr id="0" name=""/>
        <dsp:cNvSpPr/>
      </dsp:nvSpPr>
      <dsp:spPr>
        <a:xfrm>
          <a:off x="4782924" y="1056700"/>
          <a:ext cx="565576" cy="5655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3FC120-FB2B-4E8F-9632-BDDCE5AFF0A3}">
      <dsp:nvSpPr>
        <dsp:cNvPr id="0" name=""/>
        <dsp:cNvSpPr/>
      </dsp:nvSpPr>
      <dsp:spPr>
        <a:xfrm>
          <a:off x="4437294"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Plants, trees, gardens</a:t>
          </a:r>
        </a:p>
      </dsp:txBody>
      <dsp:txXfrm>
        <a:off x="4437294" y="1825364"/>
        <a:ext cx="1256835" cy="502734"/>
      </dsp:txXfrm>
    </dsp:sp>
    <dsp:sp modelId="{3B753E1D-B81D-4074-9829-D6B50CF9D713}">
      <dsp:nvSpPr>
        <dsp:cNvPr id="0" name=""/>
        <dsp:cNvSpPr/>
      </dsp:nvSpPr>
      <dsp:spPr>
        <a:xfrm>
          <a:off x="6259706" y="1056700"/>
          <a:ext cx="565576" cy="5655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A1D1B1-C38A-4098-8DD4-F80CCE927AB0}">
      <dsp:nvSpPr>
        <dsp:cNvPr id="0" name=""/>
        <dsp:cNvSpPr/>
      </dsp:nvSpPr>
      <dsp:spPr>
        <a:xfrm>
          <a:off x="5914076"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Climbing, rolling, spinning, running</a:t>
          </a:r>
        </a:p>
      </dsp:txBody>
      <dsp:txXfrm>
        <a:off x="5914076" y="1825364"/>
        <a:ext cx="1256835" cy="502734"/>
      </dsp:txXfrm>
    </dsp:sp>
    <dsp:sp modelId="{1CC6D98E-661E-4ACB-896A-E30B480DE692}">
      <dsp:nvSpPr>
        <dsp:cNvPr id="0" name=""/>
        <dsp:cNvSpPr/>
      </dsp:nvSpPr>
      <dsp:spPr>
        <a:xfrm>
          <a:off x="7736488" y="1056700"/>
          <a:ext cx="565576" cy="5655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1F0CE3-562D-426E-AFC3-6AC979B26150}">
      <dsp:nvSpPr>
        <dsp:cNvPr id="0" name=""/>
        <dsp:cNvSpPr/>
      </dsp:nvSpPr>
      <dsp:spPr>
        <a:xfrm>
          <a:off x="7390858"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Open space</a:t>
          </a:r>
        </a:p>
      </dsp:txBody>
      <dsp:txXfrm>
        <a:off x="7390858" y="1825364"/>
        <a:ext cx="1256835" cy="502734"/>
      </dsp:txXfrm>
    </dsp:sp>
    <dsp:sp modelId="{2F5B857F-20D1-4CAE-99A9-ECBD54069598}">
      <dsp:nvSpPr>
        <dsp:cNvPr id="0" name=""/>
        <dsp:cNvSpPr/>
      </dsp:nvSpPr>
      <dsp:spPr>
        <a:xfrm>
          <a:off x="9213271" y="1056700"/>
          <a:ext cx="565576" cy="5655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AE71AD-3113-496A-B409-EBDD872F38A9}">
      <dsp:nvSpPr>
        <dsp:cNvPr id="0" name=""/>
        <dsp:cNvSpPr/>
      </dsp:nvSpPr>
      <dsp:spPr>
        <a:xfrm>
          <a:off x="8867641" y="1825364"/>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Accessibility for all physical abilities</a:t>
          </a:r>
        </a:p>
      </dsp:txBody>
      <dsp:txXfrm>
        <a:off x="8867641" y="1825364"/>
        <a:ext cx="1256835" cy="502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3ADF7-708A-42F4-A49D-1D1F4B3830CD}">
      <dsp:nvSpPr>
        <dsp:cNvPr id="0" name=""/>
        <dsp:cNvSpPr/>
      </dsp:nvSpPr>
      <dsp:spPr>
        <a:xfrm>
          <a:off x="0" y="4039"/>
          <a:ext cx="5741533" cy="860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03B27-12FA-4414-9BAB-F06FB62F0AAE}">
      <dsp:nvSpPr>
        <dsp:cNvPr id="0" name=""/>
        <dsp:cNvSpPr/>
      </dsp:nvSpPr>
      <dsp:spPr>
        <a:xfrm>
          <a:off x="260296" y="197648"/>
          <a:ext cx="473266" cy="473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F2B796-CB16-4EF2-9C66-79031E2E1CEE}">
      <dsp:nvSpPr>
        <dsp:cNvPr id="0" name=""/>
        <dsp:cNvSpPr/>
      </dsp:nvSpPr>
      <dsp:spPr>
        <a:xfrm>
          <a:off x="993858" y="4039"/>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marL="0" lvl="0" indent="0" algn="l" defTabSz="844550">
            <a:lnSpc>
              <a:spcPct val="90000"/>
            </a:lnSpc>
            <a:spcBef>
              <a:spcPct val="0"/>
            </a:spcBef>
            <a:spcAft>
              <a:spcPct val="35000"/>
            </a:spcAft>
            <a:buNone/>
          </a:pPr>
          <a:r>
            <a:rPr lang="en-US" sz="1900" kern="1200"/>
            <a:t>Safety concerns for children</a:t>
          </a:r>
        </a:p>
      </dsp:txBody>
      <dsp:txXfrm>
        <a:off x="993858" y="4039"/>
        <a:ext cx="4747675" cy="860483"/>
      </dsp:txXfrm>
    </dsp:sp>
    <dsp:sp modelId="{7F6A85FA-6A2C-4EE5-9A4C-329AF0816F5A}">
      <dsp:nvSpPr>
        <dsp:cNvPr id="0" name=""/>
        <dsp:cNvSpPr/>
      </dsp:nvSpPr>
      <dsp:spPr>
        <a:xfrm>
          <a:off x="0" y="1079644"/>
          <a:ext cx="5741533" cy="860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90EDF-8CD2-4ADF-B593-5228A18F93A8}">
      <dsp:nvSpPr>
        <dsp:cNvPr id="0" name=""/>
        <dsp:cNvSpPr/>
      </dsp:nvSpPr>
      <dsp:spPr>
        <a:xfrm>
          <a:off x="260296" y="1273253"/>
          <a:ext cx="473266" cy="473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1D44C3-AB9B-4D75-B65B-50648A01354A}">
      <dsp:nvSpPr>
        <dsp:cNvPr id="0" name=""/>
        <dsp:cNvSpPr/>
      </dsp:nvSpPr>
      <dsp:spPr>
        <a:xfrm>
          <a:off x="993858" y="1079644"/>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marL="0" lvl="0" indent="0" algn="l" defTabSz="844550">
            <a:lnSpc>
              <a:spcPct val="90000"/>
            </a:lnSpc>
            <a:spcBef>
              <a:spcPct val="0"/>
            </a:spcBef>
            <a:spcAft>
              <a:spcPct val="35000"/>
            </a:spcAft>
            <a:buNone/>
          </a:pPr>
          <a:r>
            <a:rPr lang="en-US" sz="1900" kern="1200"/>
            <a:t>Cleanliness, equipment, clothing for children</a:t>
          </a:r>
        </a:p>
      </dsp:txBody>
      <dsp:txXfrm>
        <a:off x="993858" y="1079644"/>
        <a:ext cx="4747675" cy="860483"/>
      </dsp:txXfrm>
    </dsp:sp>
    <dsp:sp modelId="{29976BD4-109E-4BB9-884A-D076CB9D4179}">
      <dsp:nvSpPr>
        <dsp:cNvPr id="0" name=""/>
        <dsp:cNvSpPr/>
      </dsp:nvSpPr>
      <dsp:spPr>
        <a:xfrm>
          <a:off x="0" y="2155249"/>
          <a:ext cx="5741533" cy="860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9FD93-9A37-4094-A5C3-F227F8DD9D93}">
      <dsp:nvSpPr>
        <dsp:cNvPr id="0" name=""/>
        <dsp:cNvSpPr/>
      </dsp:nvSpPr>
      <dsp:spPr>
        <a:xfrm>
          <a:off x="260296" y="2348858"/>
          <a:ext cx="473266" cy="473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01F6A6-8CDE-4EE0-BAC3-9458E6989DAA}">
      <dsp:nvSpPr>
        <dsp:cNvPr id="0" name=""/>
        <dsp:cNvSpPr/>
      </dsp:nvSpPr>
      <dsp:spPr>
        <a:xfrm>
          <a:off x="993858" y="2155249"/>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marL="0" lvl="0" indent="0" algn="l" defTabSz="844550">
            <a:lnSpc>
              <a:spcPct val="90000"/>
            </a:lnSpc>
            <a:spcBef>
              <a:spcPct val="0"/>
            </a:spcBef>
            <a:spcAft>
              <a:spcPct val="35000"/>
            </a:spcAft>
            <a:buNone/>
          </a:pPr>
          <a:r>
            <a:rPr lang="en-US" sz="1900" kern="1200"/>
            <a:t>The potential for a new school built in a different area of our community</a:t>
          </a:r>
        </a:p>
      </dsp:txBody>
      <dsp:txXfrm>
        <a:off x="993858" y="2155249"/>
        <a:ext cx="4747675" cy="860483"/>
      </dsp:txXfrm>
    </dsp:sp>
    <dsp:sp modelId="{F81F00C9-8573-46C4-BACB-60DFBEC5B53D}">
      <dsp:nvSpPr>
        <dsp:cNvPr id="0" name=""/>
        <dsp:cNvSpPr/>
      </dsp:nvSpPr>
      <dsp:spPr>
        <a:xfrm>
          <a:off x="0" y="3230854"/>
          <a:ext cx="5741533" cy="860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022FB-AB87-41BC-B2E4-3A22544C85EB}">
      <dsp:nvSpPr>
        <dsp:cNvPr id="0" name=""/>
        <dsp:cNvSpPr/>
      </dsp:nvSpPr>
      <dsp:spPr>
        <a:xfrm>
          <a:off x="260296" y="3424463"/>
          <a:ext cx="473266" cy="4732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B482D8-C7AF-43BC-AB54-0D832DA5540C}">
      <dsp:nvSpPr>
        <dsp:cNvPr id="0" name=""/>
        <dsp:cNvSpPr/>
      </dsp:nvSpPr>
      <dsp:spPr>
        <a:xfrm>
          <a:off x="993858" y="3230854"/>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marL="0" lvl="0" indent="0" algn="l" defTabSz="844550">
            <a:lnSpc>
              <a:spcPct val="90000"/>
            </a:lnSpc>
            <a:spcBef>
              <a:spcPct val="0"/>
            </a:spcBef>
            <a:spcAft>
              <a:spcPct val="35000"/>
            </a:spcAft>
            <a:buNone/>
          </a:pPr>
          <a:r>
            <a:rPr lang="en-US" sz="1900" kern="1200"/>
            <a:t>Maintenance and sustainability</a:t>
          </a:r>
        </a:p>
      </dsp:txBody>
      <dsp:txXfrm>
        <a:off x="993858" y="3230854"/>
        <a:ext cx="4747675" cy="860483"/>
      </dsp:txXfrm>
    </dsp:sp>
    <dsp:sp modelId="{E7FBE095-DB0B-4F2C-ACAD-C94CA5474762}">
      <dsp:nvSpPr>
        <dsp:cNvPr id="0" name=""/>
        <dsp:cNvSpPr/>
      </dsp:nvSpPr>
      <dsp:spPr>
        <a:xfrm>
          <a:off x="0" y="4306459"/>
          <a:ext cx="5741533" cy="860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2EF29-A49F-48F0-84A2-01F20DE4FE57}">
      <dsp:nvSpPr>
        <dsp:cNvPr id="0" name=""/>
        <dsp:cNvSpPr/>
      </dsp:nvSpPr>
      <dsp:spPr>
        <a:xfrm>
          <a:off x="260296" y="4500068"/>
          <a:ext cx="473266" cy="4732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843880-DF22-4FA5-BBF1-6B6BF82F8988}">
      <dsp:nvSpPr>
        <dsp:cNvPr id="0" name=""/>
        <dsp:cNvSpPr/>
      </dsp:nvSpPr>
      <dsp:spPr>
        <a:xfrm>
          <a:off x="993858" y="4306459"/>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marL="0" lvl="0" indent="0" algn="l" defTabSz="844550">
            <a:lnSpc>
              <a:spcPct val="90000"/>
            </a:lnSpc>
            <a:spcBef>
              <a:spcPct val="0"/>
            </a:spcBef>
            <a:spcAft>
              <a:spcPct val="35000"/>
            </a:spcAft>
            <a:buNone/>
          </a:pPr>
          <a:r>
            <a:rPr lang="en-US" sz="1900" kern="1200"/>
            <a:t>Other </a:t>
          </a:r>
        </a:p>
      </dsp:txBody>
      <dsp:txXfrm>
        <a:off x="993858" y="4306459"/>
        <a:ext cx="4747675" cy="860483"/>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F0912-B83A-42C6-BB23-7A690E7AC3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B3D5DC4-1380-4B24-BDBD-DA7EA6CBC5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67B97B-9619-4AC8-82FF-73C4D5713A4E}" type="datetimeFigureOut">
              <a:rPr lang="en-US" smtClean="0"/>
              <a:t>1/24/2020</a:t>
            </a:fld>
            <a:endParaRPr lang="en-US" dirty="0"/>
          </a:p>
        </p:txBody>
      </p:sp>
      <p:sp>
        <p:nvSpPr>
          <p:cNvPr id="4" name="Footer Placeholder 3">
            <a:extLst>
              <a:ext uri="{FF2B5EF4-FFF2-40B4-BE49-F238E27FC236}">
                <a16:creationId xmlns:a16="http://schemas.microsoft.com/office/drawing/2014/main" id="{123334A9-4ADD-4E49-92B8-B060BCE554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E3E284-A085-4213-BAFF-1E760A903E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EF27E8-CC73-4BD4-BE7E-584FE3DD710D}" type="slidenum">
              <a:rPr lang="en-US" smtClean="0"/>
              <a:t>‹#›</a:t>
            </a:fld>
            <a:endParaRPr lang="en-US" dirty="0"/>
          </a:p>
        </p:txBody>
      </p:sp>
    </p:spTree>
    <p:extLst>
      <p:ext uri="{BB962C8B-B14F-4D97-AF65-F5344CB8AC3E}">
        <p14:creationId xmlns:p14="http://schemas.microsoft.com/office/powerpoint/2010/main" val="382764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1B5C6-863E-4100-B40A-8ADE734BFBC6}" type="datetimeFigureOut">
              <a:rPr lang="en-US" smtClean="0"/>
              <a:t>1/24/2020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B5E6-9E00-4F32-96FF-298B8A177D37}" type="slidenum">
              <a:rPr lang="en-US" smtClean="0"/>
              <a:t>‹#›</a:t>
            </a:fld>
            <a:endParaRPr lang="en-US" dirty="0"/>
          </a:p>
        </p:txBody>
      </p:sp>
    </p:spTree>
    <p:extLst>
      <p:ext uri="{BB962C8B-B14F-4D97-AF65-F5344CB8AC3E}">
        <p14:creationId xmlns:p14="http://schemas.microsoft.com/office/powerpoint/2010/main" val="87763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1</a:t>
            </a:fld>
            <a:endParaRPr lang="en-US" dirty="0"/>
          </a:p>
        </p:txBody>
      </p:sp>
    </p:spTree>
    <p:extLst>
      <p:ext uri="{BB962C8B-B14F-4D97-AF65-F5344CB8AC3E}">
        <p14:creationId xmlns:p14="http://schemas.microsoft.com/office/powerpoint/2010/main" val="387990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3</a:t>
            </a:fld>
            <a:endParaRPr lang="en-US" dirty="0"/>
          </a:p>
        </p:txBody>
      </p:sp>
    </p:spTree>
    <p:extLst>
      <p:ext uri="{BB962C8B-B14F-4D97-AF65-F5344CB8AC3E}">
        <p14:creationId xmlns:p14="http://schemas.microsoft.com/office/powerpoint/2010/main" val="359034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4</a:t>
            </a:fld>
            <a:endParaRPr lang="en-US" dirty="0"/>
          </a:p>
        </p:txBody>
      </p:sp>
    </p:spTree>
    <p:extLst>
      <p:ext uri="{BB962C8B-B14F-4D97-AF65-F5344CB8AC3E}">
        <p14:creationId xmlns:p14="http://schemas.microsoft.com/office/powerpoint/2010/main" val="142403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9</a:t>
            </a:fld>
            <a:endParaRPr lang="en-US" dirty="0"/>
          </a:p>
        </p:txBody>
      </p:sp>
    </p:spTree>
    <p:extLst>
      <p:ext uri="{BB962C8B-B14F-4D97-AF65-F5344CB8AC3E}">
        <p14:creationId xmlns:p14="http://schemas.microsoft.com/office/powerpoint/2010/main" val="3181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1/24/2020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nancynwilson.com/slave-to-your-business/"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naturenb.ca/partnership-programs/great-minds-think-outside-en/" TargetMode="External"/><Relationship Id="rId3" Type="http://schemas.openxmlformats.org/officeDocument/2006/relationships/hyperlink" Target="https://www.outdoorplaycanada.ca/" TargetMode="External"/><Relationship Id="rId7" Type="http://schemas.openxmlformats.org/officeDocument/2006/relationships/hyperlink" Target="https://www.conservationcouncil.ca/en/our-programs/community/no-child-left-inside/" TargetMode="External"/><Relationship Id="rId2" Type="http://schemas.openxmlformats.org/officeDocument/2006/relationships/hyperlink" Target="http://www.kidactive.ca/kidactive-resources/2015-position-statement-active-outdoor-play" TargetMode="External"/><Relationship Id="rId1" Type="http://schemas.openxmlformats.org/officeDocument/2006/relationships/slideLayout" Target="../slideLayouts/slideLayout5.xml"/><Relationship Id="rId6" Type="http://schemas.openxmlformats.org/officeDocument/2006/relationships/hyperlink" Target="https://www.wellnessnb.ca/wp-content/uploads/2015/11/NB-Playbook.pdf" TargetMode="External"/><Relationship Id="rId5" Type="http://schemas.openxmlformats.org/officeDocument/2006/relationships/hyperlink" Target="http://childnature.ca/" TargetMode="External"/><Relationship Id="rId4" Type="http://schemas.openxmlformats.org/officeDocument/2006/relationships/hyperlink" Target="https://globalnews.ca/news/5987487/outdoor-play-children-canada/" TargetMode="External"/><Relationship Id="rId9" Type="http://schemas.openxmlformats.org/officeDocument/2006/relationships/image" Target="../media/image12.jf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7B74732D-2A96-4283-87BD-9994D95072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588008">
            <a:off x="-1106106" y="1065016"/>
            <a:ext cx="6011417" cy="5224230"/>
            <a:chOff x="5281603" y="104898"/>
            <a:chExt cx="6910438" cy="6005491"/>
          </a:xfrm>
        </p:grpSpPr>
        <p:sp>
          <p:nvSpPr>
            <p:cNvPr id="188" name="Freeform 270">
              <a:extLst>
                <a:ext uri="{FF2B5EF4-FFF2-40B4-BE49-F238E27FC236}">
                  <a16:creationId xmlns:a16="http://schemas.microsoft.com/office/drawing/2014/main" id="{FEA69C4A-9F9F-435E-B8CD-A41BD4BD1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8"/>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6C717F0F-A5CC-44DF-BB39-61171520EC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37" y="331503"/>
              <a:ext cx="6676004" cy="5235374"/>
              <a:chOff x="5516006" y="331455"/>
              <a:chExt cx="6676004" cy="5235374"/>
            </a:xfrm>
          </p:grpSpPr>
          <p:cxnSp>
            <p:nvCxnSpPr>
              <p:cNvPr id="190" name="Straight Connector 189">
                <a:extLst>
                  <a:ext uri="{FF2B5EF4-FFF2-40B4-BE49-F238E27FC236}">
                    <a16:creationId xmlns:a16="http://schemas.microsoft.com/office/drawing/2014/main" id="{78DE18BF-AABF-4839-9420-F766D360D5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7" y="3314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59B7792-BBB3-40C2-AB92-1A373C3BEB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9" y="33827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EED9D77-E517-42CA-9B28-239152BCA8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8" y="347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AB273D3-BCAC-4CD2-9739-AFBE7918C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56" y="3680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DBA161D-1247-4D92-BCAB-758EA55FF7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74" y="38916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82415E-73C0-4C5F-AF80-86EE580C40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76" y="4174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3071968-1460-4A9C-99EF-7AF91D3AB4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33" y="44580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0C1F793-881C-431B-A53E-5DEC6D299B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21" y="47941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C609F73-8175-4F42-8D0F-8544E04DF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91" y="52427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DE9C5212-51F9-4760-9FEF-2B1AD48C80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41" y="57054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AF2B5C4-5E9E-4920-86B6-3693B9EF1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91" y="6212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0A6339-DE5E-4494-A321-25F8F482E1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75" y="6903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0534633-6112-4A4A-989A-75E080367B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9001" y="75498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7F3573E-584C-4BD0-BCE4-C6B0308623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202" y="81962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5D0EDA7-D1B8-4CB4-9CB2-16B317C8E2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23" y="8955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266486F-03CD-4D54-8B60-8BDF83ECAF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81" y="96795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D5553E7-2E71-402D-86EA-BDCE670193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85" y="10479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005F79F-9BA4-4AF1-8F7B-1746885495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68" y="113136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F60664E-FEED-470F-9E7E-D575BA4F29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13" y="122161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FDBC2D4-0412-4386-9EC4-863A023F8A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54" y="1321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83E20D-6345-4045-B113-72F42B08E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14" y="141742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3A58C1C-C643-4AC9-9144-30EBF73E6A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69" y="151770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580B6B1-E49D-4983-A884-CCCF68072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63" y="162719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C9B20DB-384D-4971-8BAB-DF34F2B0B7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27" y="173575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8A0B94A-062D-499F-968A-E2944E8E8D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90" y="1909979"/>
                <a:ext cx="117320" cy="82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16171B0-A805-4DA1-9FA5-9A1117A3E7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52" y="2083300"/>
                <a:ext cx="39677" cy="2143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EFE6717-8D49-4B48-9D33-ABA5A6958E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420000" flipH="1">
                <a:off x="9127996" y="33420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C493153-AA84-47F1-97BB-09F5AD9E31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300000" flipH="1">
                <a:off x="8987583" y="33658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1C8BB08-CEB7-476E-AB03-B7E77593B9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180000" flipH="1">
                <a:off x="8844865" y="35112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797CF13-C96D-4969-AE86-4330A3E820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060000" flipH="1">
                <a:off x="8706910" y="36566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689C836-5678-4C6B-9240-C4E0548017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880000" flipH="1">
                <a:off x="8568015" y="38783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E459A0E9-5DA8-41F2-8CF9-31D1E66981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760000" flipH="1">
                <a:off x="8429119" y="4100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1187833-6E71-4186-873C-F06E4B6F46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640000" flipH="1">
                <a:off x="8294976" y="4461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290BBD4-B415-4829-8BCF-1E3847B62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520000" flipH="1">
                <a:off x="8160831" y="4823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284D32A-DD3D-49EC-8916-4AD0F83D8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340000" flipH="1">
                <a:off x="8027695" y="53177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7830605-26C6-47F2-936E-AC11B15F30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220000" flipH="1">
                <a:off x="7894560" y="5812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0A5EEC3-C183-44F8-A512-60E3DB1FF0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100000" flipH="1">
                <a:off x="7761424" y="6307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46DED0C-C466-4491-BE48-299385AAA9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980000" flipH="1">
                <a:off x="7636651" y="6897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00DD669-CB80-488D-A478-61DA737972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0" flipH="1">
                <a:off x="7511876" y="7510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1DC1AAE-4C67-4583-990D-C0607151EE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680000" flipH="1">
                <a:off x="7387903" y="8196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FD77E39-A3EA-4678-8DE0-710EC06B7D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560000" flipH="1">
                <a:off x="7268535" y="89303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AA8709C-51E8-4441-9D6B-C49BC4E06A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440000" flipH="1">
                <a:off x="7152033" y="97644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CA7A596-A22E-4E8A-A2F6-05CF82F8D5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60000" flipH="1">
                <a:off x="7041697" y="105987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9F8ED10-0D09-4428-A231-45065F89E1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140000" flipH="1">
                <a:off x="6931361" y="114330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2F71E82-F9D7-4975-9CAE-FA73EDF3A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020000" flipH="1">
                <a:off x="6819072" y="1235691"/>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BCA73A6-3B85-4082-8BC4-BD528439B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900000" flipH="1">
                <a:off x="6721362" y="13325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3BAFE3C-0B6C-4D94-8528-CBA61ED9B8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720000" flipH="1">
                <a:off x="6617467" y="142921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64E203F-86B9-45B9-B8F5-2A02CA1613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0" flipH="1">
                <a:off x="6520030" y="15270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D9085AC-D8D6-44B6-9978-CD3FD0CB16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480000" flipH="1">
                <a:off x="6429573" y="164136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28C1C85-343B-41DD-89E0-34CE89F651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360000" flipH="1">
                <a:off x="6340531" y="175016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1045D66-4510-4868-A5D2-A8B35BE2E8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180000" flipH="1">
                <a:off x="6261752" y="185990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B26B744E-1ADC-4468-ABD6-84A43C818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60000" flipH="1">
                <a:off x="6184139" y="19793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A49B634-EC9E-44DE-9706-7D693232B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940000" flipH="1">
                <a:off x="6106524" y="209875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011E13B-8FCE-4DA8-9FDC-FBF842E509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820000" flipH="1">
                <a:off x="6043200" y="222223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9322DA2-5712-454B-A073-04BC316D84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640000" flipH="1">
                <a:off x="5978905" y="234396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B6A6817-248C-45FC-A481-8285EC5696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520000" flipH="1">
                <a:off x="5912430" y="247032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4B65A28-5B45-4D18-884B-A7E3090282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0" flipH="1">
                <a:off x="5858867" y="260054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8853409-6601-4E66-B75B-53AC333C2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280000" flipH="1">
                <a:off x="5808174" y="27336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1D31BAB-68DD-4267-B703-3D0D271CE6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100000" flipH="1">
                <a:off x="5773255" y="286644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B0EFBD6-109B-4402-90BA-873506852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980000" flipH="1">
                <a:off x="5735956" y="30016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8367E5C-CC38-4D2B-8AC0-B203C152D9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860000" flipH="1">
                <a:off x="5700097" y="31384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34A97FA-1E72-4C53-880B-DDA2D3E175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740000" flipH="1">
                <a:off x="5665931" y="32750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9BC44F3-92F6-4FD5-A01B-4B0BB3604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560000" flipH="1">
                <a:off x="5644468" y="341376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BA620D4-6DB2-428E-9CF9-E6551846FD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440000" flipH="1">
                <a:off x="5626522" y="35541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B5F19BE-4010-4CC6-B815-AFE077F993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320000" flipH="1">
                <a:off x="5616421" y="369130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60892D2-1E19-4AF5-8116-2AE5C93A47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0" flipH="1">
                <a:off x="5611311" y="383482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8C91B5D-FFBC-411E-95C8-742757DD32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020000" flipH="1">
                <a:off x="5608533" y="397515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3BB8A7A-2F45-4A2E-B556-0BB9CAE602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900000" flipH="1">
                <a:off x="5605749" y="411548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526E037-7793-419B-9CE7-35D15C5A59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780000" flipH="1">
                <a:off x="5624187" y="425361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8544806-500C-407D-A5C6-E1DECA42A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660000" flipH="1">
                <a:off x="5642615" y="439173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00E65479-D904-48A4-BCBF-9E1E87F616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480000" flipH="1">
                <a:off x="5654803" y="453574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F5524F59-BF0A-401B-B682-B6DAD5CC91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360000" flipH="1">
                <a:off x="5684436" y="467070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E0FC617F-E252-4975-B89D-1D91EDF27D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240000" flipH="1">
                <a:off x="5714065" y="480804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73370DE-74B8-4457-82FA-63BE62FB5A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120000" flipH="1">
                <a:off x="5748457" y="494777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9C0EFF9-4F84-464C-8C5B-069B055333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940000" flipH="1">
                <a:off x="5792089" y="50768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41C65734-4161-49B0-B9B4-145FB07088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820000" flipH="1">
                <a:off x="5847437" y="52104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1CA3C81-61C9-426E-9D20-C51426C91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700000" flipH="1">
                <a:off x="5900407" y="534172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858CF847-EE97-4B02-897D-B142E59739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580000" flipH="1">
                <a:off x="5955761" y="547369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9" name="Group 268">
            <a:extLst>
              <a:ext uri="{FF2B5EF4-FFF2-40B4-BE49-F238E27FC236}">
                <a16:creationId xmlns:a16="http://schemas.microsoft.com/office/drawing/2014/main" id="{45F4768A-3CB6-45D6-B3BF-3274B372AF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1089" y="40090"/>
            <a:ext cx="1139692" cy="4028867"/>
            <a:chOff x="8591089" y="40090"/>
            <a:chExt cx="1139692" cy="4028867"/>
          </a:xfrm>
        </p:grpSpPr>
        <p:sp>
          <p:nvSpPr>
            <p:cNvPr id="270" name="Freeform 435">
              <a:extLst>
                <a:ext uri="{FF2B5EF4-FFF2-40B4-BE49-F238E27FC236}">
                  <a16:creationId xmlns:a16="http://schemas.microsoft.com/office/drawing/2014/main" id="{EC950CB1-8E73-4D39-8CDD-274DFE133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273242">
              <a:off x="8591089" y="40090"/>
              <a:ext cx="1051990" cy="4028867"/>
            </a:xfrm>
            <a:custGeom>
              <a:avLst/>
              <a:gdLst>
                <a:gd name="connsiteX0" fmla="*/ 1026114 w 1051990"/>
                <a:gd name="connsiteY0" fmla="*/ 0 h 4028867"/>
                <a:gd name="connsiteX1" fmla="*/ 1051990 w 1051990"/>
                <a:gd name="connsiteY1" fmla="*/ 10514 h 4028867"/>
                <a:gd name="connsiteX2" fmla="*/ 947223 w 1051990"/>
                <a:gd name="connsiteY2" fmla="*/ 105732 h 4028867"/>
                <a:gd name="connsiteX3" fmla="*/ 25213 w 1051990"/>
                <a:gd name="connsiteY3" fmla="*/ 2331661 h 4028867"/>
                <a:gd name="connsiteX4" fmla="*/ 480951 w 1051990"/>
                <a:gd name="connsiteY4" fmla="*/ 3963982 h 4028867"/>
                <a:gd name="connsiteX5" fmla="*/ 514062 w 1051990"/>
                <a:gd name="connsiteY5" fmla="*/ 4015630 h 4028867"/>
                <a:gd name="connsiteX6" fmla="*/ 492604 w 1051990"/>
                <a:gd name="connsiteY6" fmla="*/ 4028867 h 4028867"/>
                <a:gd name="connsiteX7" fmla="*/ 459388 w 1051990"/>
                <a:gd name="connsiteY7" fmla="*/ 3977055 h 4028867"/>
                <a:gd name="connsiteX8" fmla="*/ 0 w 1051990"/>
                <a:gd name="connsiteY8" fmla="*/ 2331661 h 4028867"/>
                <a:gd name="connsiteX9" fmla="*/ 929395 w 1051990"/>
                <a:gd name="connsiteY9" fmla="*/ 87904 h 40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990" h="4028867">
                  <a:moveTo>
                    <a:pt x="1026114" y="0"/>
                  </a:moveTo>
                  <a:lnTo>
                    <a:pt x="1051990" y="10514"/>
                  </a:lnTo>
                  <a:lnTo>
                    <a:pt x="947223" y="105732"/>
                  </a:lnTo>
                  <a:cubicBezTo>
                    <a:pt x="377558" y="675396"/>
                    <a:pt x="25213" y="1462381"/>
                    <a:pt x="25213" y="2331661"/>
                  </a:cubicBezTo>
                  <a:cubicBezTo>
                    <a:pt x="25212" y="2929290"/>
                    <a:pt x="191751" y="3488023"/>
                    <a:pt x="480951" y="3963982"/>
                  </a:cubicBezTo>
                  <a:lnTo>
                    <a:pt x="514062" y="4015630"/>
                  </a:lnTo>
                  <a:lnTo>
                    <a:pt x="492604" y="4028867"/>
                  </a:lnTo>
                  <a:lnTo>
                    <a:pt x="459388" y="3977055"/>
                  </a:lnTo>
                  <a:cubicBezTo>
                    <a:pt x="167872" y="3497285"/>
                    <a:pt x="0" y="2934077"/>
                    <a:pt x="0" y="2331661"/>
                  </a:cubicBezTo>
                  <a:cubicBezTo>
                    <a:pt x="0" y="1455419"/>
                    <a:pt x="355167" y="662131"/>
                    <a:pt x="929395" y="87904"/>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71" name="Group 270">
              <a:extLst>
                <a:ext uri="{FF2B5EF4-FFF2-40B4-BE49-F238E27FC236}">
                  <a16:creationId xmlns:a16="http://schemas.microsoft.com/office/drawing/2014/main" id="{20271E44-A8B9-46DD-B457-58D3DD7E4A9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705463" y="53848"/>
              <a:ext cx="1025318" cy="3523101"/>
              <a:chOff x="8705463" y="53848"/>
              <a:chExt cx="1025318" cy="3523101"/>
            </a:xfrm>
          </p:grpSpPr>
          <p:cxnSp>
            <p:nvCxnSpPr>
              <p:cNvPr id="272" name="Straight Connector 271">
                <a:extLst>
                  <a:ext uri="{FF2B5EF4-FFF2-40B4-BE49-F238E27FC236}">
                    <a16:creationId xmlns:a16="http://schemas.microsoft.com/office/drawing/2014/main" id="{898C3F42-DE5D-4BC4-A84A-BC63343896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693242" flipH="1">
                <a:off x="9082948" y="-1893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502FB0D-D5E5-4EF0-A10D-EC9E0BDBAC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573242" flipH="1">
                <a:off x="9039111" y="8368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84AD3F2-ED11-4A4D-80FE-D830CDDAD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393242" flipH="1">
                <a:off x="8990567" y="18804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2414EF3-9D19-4D5C-93E6-3B07FC3673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273242" flipH="1">
                <a:off x="8947236" y="29131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90C6820A-5D2F-4D67-BB0F-09BA50A28A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153242" flipH="1">
                <a:off x="8914176" y="40482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6AD0455E-1C37-495C-A7FC-BF6896213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033242" flipH="1">
                <a:off x="8880490" y="51375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763D51A-D445-4B93-8A86-D1F45A909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853242" flipH="1">
                <a:off x="8854810" y="62027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2D96E9E-6E67-4508-8F07-EFD0DD96D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733242" flipH="1">
                <a:off x="8832959" y="73370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5E820C0-4832-4664-AEE9-8F320B4A8E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613242" flipH="1">
                <a:off x="8811109" y="84713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F1CC3FC-3C62-49C3-9B8A-CA556E382C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493242" flipH="1">
                <a:off x="8801231" y="9592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1EEEBF7-6934-4895-9DFA-C39225FAFC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313242" flipH="1">
                <a:off x="8790092" y="107035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2EFBF42A-DFB7-4969-9652-F8BEE67EB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193242" flipH="1">
                <a:off x="8778727" y="11855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D2AEBB95-C537-4449-81A1-ECEDDB3E3A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073242" flipH="1">
                <a:off x="8778244" y="129980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CD931C0-C4FC-40EF-9BA0-97B52AED9F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953242" flipH="1">
                <a:off x="8780794" y="14152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073AABBC-B066-4556-8C65-110CEC9C43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773242" flipH="1">
                <a:off x="8795106" y="152575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B1A8DDC9-C3B3-4962-91F3-DD4FF20089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653242" flipH="1">
                <a:off x="8808355" y="163871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A9DFB21-2B41-4A98-A023-8A2AA64325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533242" flipH="1">
                <a:off x="8823190" y="175248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C5CD868-083F-4D3A-80AC-A155B75CC6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413242" flipH="1">
                <a:off x="8839215" y="186553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BE3AD85-2462-4332-BAA9-10E913B663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233242" flipH="1">
                <a:off x="8865450" y="197633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262F5F7A-032E-4838-9522-B20716FB3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113242" flipH="1">
                <a:off x="8894820" y="20872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9257207-B400-4884-8C06-A2E0DA20F3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993242" flipH="1">
                <a:off x="8929116" y="21934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79A5C1C-A3FE-4654-9F07-948F6A9E62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873242" flipH="1">
                <a:off x="8969097" y="230286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E022B21-0AB4-4A9F-86B1-3211FA64F1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693242" flipH="1">
                <a:off x="9009856" y="240916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1A8A9CA5-34C9-4924-99AD-60ADFD657E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573242" flipH="1">
                <a:off x="9050614" y="251546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7FA9CBD-BBD9-4AFA-B91E-58A9963DBC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53242" flipH="1">
                <a:off x="9106635" y="261362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2F445E69-31BB-46AB-8C3D-90C2BA6562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333242" flipH="1">
                <a:off x="9162656" y="27117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512B7230-0FE0-46F0-86C0-D2FD83A62F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153242" flipH="1">
                <a:off x="9215782" y="281627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9E30AE78-C75A-47C6-AD75-6EC16F8511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033242" flipH="1">
                <a:off x="9279250" y="290864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7BA293C-FB95-45E9-AD5C-DEC13D3502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913242" flipH="1">
                <a:off x="9343444" y="300280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B038379-A18D-49B7-A870-5E8ED478D9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793242" flipH="1">
                <a:off x="9411943" y="309730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32A36E-C3E7-4682-9E4C-F4CF8F9987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613242" flipH="1">
                <a:off x="9484143" y="318100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C04E510-02A4-4ECF-A016-08C0AA3DF7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493242" flipH="1">
                <a:off x="9566519" y="326450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894BFCB-239B-4B4D-94E2-395C90FEB2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373242" flipH="1">
                <a:off x="9646380" y="334693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3197201-54B3-4CB9-BDE1-E55967DDA4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53242" flipH="1">
                <a:off x="9728029" y="342863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307" name="Group 306">
            <a:extLst>
              <a:ext uri="{FF2B5EF4-FFF2-40B4-BE49-F238E27FC236}">
                <a16:creationId xmlns:a16="http://schemas.microsoft.com/office/drawing/2014/main" id="{17210F04-5BA0-4A99-8931-32E0E7376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632934">
            <a:off x="4374451" y="372150"/>
            <a:ext cx="3775939" cy="3281485"/>
            <a:chOff x="5281603" y="104899"/>
            <a:chExt cx="6910397" cy="6005491"/>
          </a:xfrm>
        </p:grpSpPr>
        <p:sp>
          <p:nvSpPr>
            <p:cNvPr id="308" name="Freeform 472">
              <a:extLst>
                <a:ext uri="{FF2B5EF4-FFF2-40B4-BE49-F238E27FC236}">
                  <a16:creationId xmlns:a16="http://schemas.microsoft.com/office/drawing/2014/main" id="{D5D2875F-56FF-453E-8FA6-F0DFF14E1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308">
              <a:extLst>
                <a:ext uri="{FF2B5EF4-FFF2-40B4-BE49-F238E27FC236}">
                  <a16:creationId xmlns:a16="http://schemas.microsoft.com/office/drawing/2014/main" id="{C7F8C66B-55DD-4FDE-9B92-87DA558AD6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10" name="Straight Connector 309">
                <a:extLst>
                  <a:ext uri="{FF2B5EF4-FFF2-40B4-BE49-F238E27FC236}">
                    <a16:creationId xmlns:a16="http://schemas.microsoft.com/office/drawing/2014/main" id="{C0194EA5-20BA-447E-ACCC-E07F8C2C3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CA5657B-85DC-462F-BDA9-1B9EE0F4BE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B3883D18-BEA7-41EE-8AFF-6612FBF341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78878C5-F069-4B8D-82B1-38045EDA1D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8D1E819-3727-4AA4-9302-7C1C6C26B2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B997C704-A389-42FF-9F8A-3F8081DBB4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F8E6133-E77A-4FF6-A69E-C6228D5D6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73E6A9B8-80DA-4C8C-82A2-58D4026738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A24BC73-8C5A-4137-A7DA-92DD7B2EF5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B43B405-9AD2-4C08-9B49-C361805F12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49822F2-C427-40D1-87E0-9807F9ABB9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6DCE26E-66A1-4CA0-8A74-0334B549E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EE68345-4D6E-4E2E-A9A7-E6191BAFEC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1A66F72B-6032-4688-B88D-0BCA48E9A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3903FE10-2F9B-4337-85E4-C947FD54F2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35758C6-86B9-43EF-BDC5-5D3C753625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21DF8C0-2ED9-4422-972D-4FB67B675D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F735301-8D63-4711-BF3B-3D678E8574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8182C74-32E4-4F4D-B0E8-C36EA0639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AA6BB33-C070-4CAD-99BB-7A963F7937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2CD9077-A132-4780-9A4A-EE2FAEEDD6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3D78BC0-F84C-44EE-AED4-88A9DFF95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BBA4352-AF88-4393-B4F7-FEBC58DC52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B905522-7094-4249-9339-B4A97C217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FC7EA00-B878-4C64-A8F1-2F70277A20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F2FC83C-3AE2-413A-87BA-59EA72D982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CC0116C0-A844-4B63-A709-3BC14FD7F1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EC570ED7-E004-4A1B-AE45-6F97AB1160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458BEA6-348A-43AF-ADF8-CC53C9956A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7EA9A4D-8A8A-44F1-A5CA-88C39936D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63DDA222-74F1-49C6-914A-7C0BB6A8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AF3D3BB-2D0D-4AC4-B54C-DA47E5A4C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E6FC73FC-DF07-47FE-9168-190530ED11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835A5677-8000-4A9C-A572-A0387FCC97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47B214A-B182-4376-A3C2-EA1ADAB6E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BFAAE70A-000B-486F-8E2C-8F7C2418EA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D722779-DB06-47D6-8A92-1D9E6381A1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357FAF7-802A-44EE-85DD-30DBE0D4C8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2BE87336-CDB5-4C0A-8F1C-E89B99D336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3F1A256B-2752-4A30-8696-AC1A2D267F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877181C5-81C1-4246-BBA6-1AD2458C54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E42467F4-F107-4877-8014-432A779CFC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BFEEA8E1-19F8-4E16-8EE9-6DEDD4E7C4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C397563-9E54-45B8-ACA8-8D568EAF2E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D7F3262-3ABA-4F1E-B03F-80E7667A50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A27884E-0844-4FAF-8629-31358ED73E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0AED302E-AA01-4158-9C2A-FAE5EFB2D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0CF10E3-7FE5-4455-BEFA-D8C250F5CF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B11F419F-C556-4F4F-ADD3-B0BD8F86EE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D397F082-04EE-449F-902B-F8F91993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59A6EEFD-B176-4524-BEEB-7354643451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68D491A5-610E-4D20-9703-EC0E2CD7C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49A8266-53BD-49DA-A541-85FF4358F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C3FA30F-D489-4850-9FF2-E325DA090F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007ECE9E-A647-4147-ACE2-28AFDA043A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06BBC42F-F773-4466-A2A4-FC25E1DCCC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6B3526CF-93E5-453F-B596-B1C46994A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82FF81E5-EF76-44DE-A8AC-2F99F9258B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2FC9872F-92B7-4471-B148-966F1A74AA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4FF5270D-4AC4-4B7A-B858-3D4AAC630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918C02B-F18B-40C8-B6D4-E6F4C2F9D7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D6328A3-9CEE-400F-942E-BB078E6740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B1D96F7-39D5-479D-9189-D0B8D99E3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263AA12-107E-431C-A610-119D9AB7C0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7FCC5E62-FEFA-4405-A0F7-75A22FAE79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5A67578E-CA7B-411C-B9E8-87F90B762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5CDC7AEE-7F77-4687-85A8-B6336DF1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A531A577-0A19-4D62-9077-1C74F9A324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DBDDA90-B168-47EF-96D5-8DE13C183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C69A4686-CAC5-4ED3-81D3-C52DB6BEAA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BD4FD89A-F7F6-4B1B-A965-CEAA2FBC1A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30FB3DAD-1C09-4165-BDD3-748F99416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A089F0B3-EEB2-45E7-8FFE-D36611445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D5D805E3-BB0B-44B5-B3C7-66402873A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EF582FD0-5CD0-41D4-AD3F-652E47CA52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8220400C-1112-4BBE-A361-8554D789D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2775FCB-7830-401A-ADE3-FC0E8B8C8A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D3A02E3-CE11-4D27-8CD8-1D8BC1C6A2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8" name="Picture 7" descr="A wooden bench in a park&#10;&#10;Description automatically generated">
            <a:extLst>
              <a:ext uri="{FF2B5EF4-FFF2-40B4-BE49-F238E27FC236}">
                <a16:creationId xmlns:a16="http://schemas.microsoft.com/office/drawing/2014/main" id="{2C8298E1-3484-4814-916B-85EEC5423220}"/>
              </a:ext>
            </a:extLst>
          </p:cNvPr>
          <p:cNvPicPr>
            <a:picLocks noChangeAspect="1"/>
          </p:cNvPicPr>
          <p:nvPr/>
        </p:nvPicPr>
        <p:blipFill rotWithShape="1">
          <a:blip r:embed="rId4"/>
          <a:srcRect l="29535" r="24551"/>
          <a:stretch/>
        </p:blipFill>
        <p:spPr>
          <a:xfrm>
            <a:off x="-219" y="293834"/>
            <a:ext cx="4091483" cy="5992766"/>
          </a:xfrm>
          <a:custGeom>
            <a:avLst/>
            <a:gdLst>
              <a:gd name="connsiteX0" fmla="*/ 1162381 w 4091483"/>
              <a:gd name="connsiteY0" fmla="*/ 781 h 5992766"/>
              <a:gd name="connsiteX1" fmla="*/ 3880041 w 4091483"/>
              <a:gd name="connsiteY1" fmla="*/ 1892923 h 5992766"/>
              <a:gd name="connsiteX2" fmla="*/ 2198562 w 4091483"/>
              <a:gd name="connsiteY2" fmla="*/ 5781324 h 5992766"/>
              <a:gd name="connsiteX3" fmla="*/ 175104 w 4091483"/>
              <a:gd name="connsiteY3" fmla="*/ 5847282 h 5992766"/>
              <a:gd name="connsiteX4" fmla="*/ 0 w 4091483"/>
              <a:gd name="connsiteY4" fmla="*/ 5781284 h 5992766"/>
              <a:gd name="connsiteX5" fmla="*/ 0 w 4091483"/>
              <a:gd name="connsiteY5" fmla="*/ 208610 h 5992766"/>
              <a:gd name="connsiteX6" fmla="*/ 282082 w 4091483"/>
              <a:gd name="connsiteY6" fmla="*/ 112999 h 5992766"/>
              <a:gd name="connsiteX7" fmla="*/ 1162381 w 4091483"/>
              <a:gd name="connsiteY7" fmla="*/ 781 h 59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p:spPr>
      </p:pic>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5">
            <a:extLst>
              <a:ext uri="{28A0092B-C50C-407E-A947-70E740481C1C}">
                <a14:useLocalDpi xmlns:a14="http://schemas.microsoft.com/office/drawing/2010/main"/>
              </a:ext>
            </a:extLst>
          </a:blip>
          <a:srcRect l="20396" r="16634" b="-2"/>
          <a:stretch/>
        </p:blipFill>
        <p:spPr>
          <a:xfrm>
            <a:off x="4591378" y="1"/>
            <a:ext cx="3743179" cy="3343808"/>
          </a:xfrm>
          <a:custGeom>
            <a:avLst/>
            <a:gdLst>
              <a:gd name="connsiteX0" fmla="*/ 717059 w 3743179"/>
              <a:gd name="connsiteY0" fmla="*/ 0 h 3343808"/>
              <a:gd name="connsiteX1" fmla="*/ 3026814 w 3743179"/>
              <a:gd name="connsiteY1" fmla="*/ 0 h 3343808"/>
              <a:gd name="connsiteX2" fmla="*/ 3029747 w 3743179"/>
              <a:gd name="connsiteY2" fmla="*/ 2108 h 3343808"/>
              <a:gd name="connsiteX3" fmla="*/ 3341701 w 3743179"/>
              <a:gd name="connsiteY3" fmla="*/ 2630376 h 3343808"/>
              <a:gd name="connsiteX4" fmla="*/ 713433 w 3743179"/>
              <a:gd name="connsiteY4" fmla="*/ 2942330 h 3343808"/>
              <a:gd name="connsiteX5" fmla="*/ 401479 w 3743179"/>
              <a:gd name="connsiteY5" fmla="*/ 314062 h 3343808"/>
              <a:gd name="connsiteX6" fmla="*/ 700680 w 3743179"/>
              <a:gd name="connsiteY6" fmla="*/ 11713 h 33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p:spPr>
      </p:pic>
      <p:pic>
        <p:nvPicPr>
          <p:cNvPr id="6" name="Picture 5" descr="A picture containing outdoor, elephant, zoo, tree&#10;&#10;Description automatically generated">
            <a:extLst>
              <a:ext uri="{FF2B5EF4-FFF2-40B4-BE49-F238E27FC236}">
                <a16:creationId xmlns:a16="http://schemas.microsoft.com/office/drawing/2014/main" id="{E4270354-F3F5-4C91-B87D-A245532DFB20}"/>
              </a:ext>
            </a:extLst>
          </p:cNvPr>
          <p:cNvPicPr>
            <a:picLocks noChangeAspect="1"/>
          </p:cNvPicPr>
          <p:nvPr/>
        </p:nvPicPr>
        <p:blipFill rotWithShape="1">
          <a:blip r:embed="rId6"/>
          <a:srcRect l="29608" r="26223" b="2"/>
          <a:stretch/>
        </p:blipFill>
        <p:spPr>
          <a:xfrm>
            <a:off x="8935026" y="-1"/>
            <a:ext cx="3256974" cy="4147796"/>
          </a:xfrm>
          <a:custGeom>
            <a:avLst/>
            <a:gdLst>
              <a:gd name="connsiteX0" fmla="*/ 363121 w 3256974"/>
              <a:gd name="connsiteY0" fmla="*/ 0 h 4147796"/>
              <a:gd name="connsiteX1" fmla="*/ 3256974 w 3256974"/>
              <a:gd name="connsiteY1" fmla="*/ 0 h 4147796"/>
              <a:gd name="connsiteX2" fmla="*/ 3256974 w 3256974"/>
              <a:gd name="connsiteY2" fmla="*/ 4105401 h 4147796"/>
              <a:gd name="connsiteX3" fmla="*/ 3224373 w 3256974"/>
              <a:gd name="connsiteY3" fmla="*/ 4112046 h 4147796"/>
              <a:gd name="connsiteX4" fmla="*/ 399585 w 3256974"/>
              <a:gd name="connsiteY4" fmla="*/ 2804344 h 4147796"/>
              <a:gd name="connsiteX5" fmla="*/ 317807 w 3256974"/>
              <a:gd name="connsiteY5" fmla="*/ 79446 h 414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5459709" y="4050264"/>
            <a:ext cx="5700416" cy="1412858"/>
          </a:xfrm>
        </p:spPr>
        <p:txBody>
          <a:bodyPr>
            <a:normAutofit/>
          </a:bodyPr>
          <a:lstStyle/>
          <a:p>
            <a:pPr algn="ctr">
              <a:lnSpc>
                <a:spcPct val="90000"/>
              </a:lnSpc>
            </a:pPr>
            <a:r>
              <a:rPr lang="en-US" sz="3100" b="1" dirty="0">
                <a:cs typeface="Calibri Light"/>
              </a:rPr>
              <a:t>Natural Learning and Play space</a:t>
            </a:r>
            <a:br>
              <a:rPr lang="en-US" sz="3100" b="1" dirty="0">
                <a:cs typeface="Calibri Light"/>
              </a:rPr>
            </a:br>
            <a:r>
              <a:rPr lang="en-US" sz="3100" b="1" dirty="0">
                <a:cs typeface="Calibri Light"/>
              </a:rPr>
              <a:t>Forest Hill school</a:t>
            </a:r>
            <a:endParaRPr lang="en-US" sz="3100" b="1" dirty="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5459709" y="5466298"/>
            <a:ext cx="5700416" cy="401101"/>
          </a:xfrm>
        </p:spPr>
        <p:txBody>
          <a:bodyPr>
            <a:normAutofit/>
          </a:bodyPr>
          <a:lstStyle/>
          <a:p>
            <a:r>
              <a:rPr lang="en-US" dirty="0"/>
              <a:t>Stakeholder Meeting – Monday, </a:t>
            </a:r>
            <a:r>
              <a:rPr lang="en-US" dirty="0" err="1"/>
              <a:t>january</a:t>
            </a:r>
            <a:r>
              <a:rPr lang="en-US" dirty="0"/>
              <a:t> 27, 2020</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6EC1-04E4-458D-B68A-946984AD2723}"/>
              </a:ext>
            </a:extLst>
          </p:cNvPr>
          <p:cNvSpPr>
            <a:spLocks noGrp="1"/>
          </p:cNvSpPr>
          <p:nvPr>
            <p:ph type="title"/>
          </p:nvPr>
        </p:nvSpPr>
        <p:spPr>
          <a:xfrm>
            <a:off x="685801" y="219456"/>
            <a:ext cx="5219699" cy="1456267"/>
          </a:xfrm>
        </p:spPr>
        <p:txBody>
          <a:bodyPr>
            <a:normAutofit/>
          </a:bodyPr>
          <a:lstStyle/>
          <a:p>
            <a:r>
              <a:rPr lang="en-US"/>
              <a:t>How did we get here &amp; where are we going?</a:t>
            </a:r>
            <a:endParaRPr lang="en-US" dirty="0"/>
          </a:p>
        </p:txBody>
      </p:sp>
      <p:sp>
        <p:nvSpPr>
          <p:cNvPr id="3" name="Content Placeholder 2">
            <a:extLst>
              <a:ext uri="{FF2B5EF4-FFF2-40B4-BE49-F238E27FC236}">
                <a16:creationId xmlns:a16="http://schemas.microsoft.com/office/drawing/2014/main" id="{216D7E9A-87F5-482F-95E6-1D98C5BAF459}"/>
              </a:ext>
            </a:extLst>
          </p:cNvPr>
          <p:cNvSpPr>
            <a:spLocks noGrp="1"/>
          </p:cNvSpPr>
          <p:nvPr>
            <p:ph idx="1"/>
          </p:nvPr>
        </p:nvSpPr>
        <p:spPr>
          <a:xfrm>
            <a:off x="685801" y="2040334"/>
            <a:ext cx="5219699" cy="3649133"/>
          </a:xfrm>
        </p:spPr>
        <p:txBody>
          <a:bodyPr>
            <a:normAutofit/>
          </a:bodyPr>
          <a:lstStyle/>
          <a:p>
            <a:r>
              <a:rPr lang="en-US" sz="2000" dirty="0"/>
              <a:t>Natural playground and learning concept committee</a:t>
            </a:r>
          </a:p>
          <a:p>
            <a:r>
              <a:rPr lang="en-US" sz="2000" dirty="0"/>
              <a:t>Strong support from our PSSC</a:t>
            </a:r>
          </a:p>
          <a:p>
            <a:r>
              <a:rPr lang="en-US" sz="2000" dirty="0"/>
              <a:t>Student input</a:t>
            </a:r>
          </a:p>
          <a:p>
            <a:r>
              <a:rPr lang="en-US" sz="2000" dirty="0"/>
              <a:t>Stakeholder meeting – community input</a:t>
            </a:r>
          </a:p>
          <a:p>
            <a:r>
              <a:rPr lang="en-US" sz="2000" dirty="0"/>
              <a:t>Creation of an overall concept design</a:t>
            </a:r>
          </a:p>
          <a:p>
            <a:r>
              <a:rPr lang="en-US" sz="2000" dirty="0"/>
              <a:t>Action (creation of blue-prints, prioritizing &amp;  phasing, costs, grant writing &amp; fundraising)</a:t>
            </a:r>
          </a:p>
          <a:p>
            <a:r>
              <a:rPr lang="en-US" sz="2000" dirty="0"/>
              <a:t>Sustainability &amp; maintenance</a:t>
            </a:r>
          </a:p>
        </p:txBody>
      </p:sp>
      <p:pic>
        <p:nvPicPr>
          <p:cNvPr id="5" name="Picture 4" descr="A close up of a logo&#10;&#10;Description automatically generated">
            <a:extLst>
              <a:ext uri="{FF2B5EF4-FFF2-40B4-BE49-F238E27FC236}">
                <a16:creationId xmlns:a16="http://schemas.microsoft.com/office/drawing/2014/main" id="{42A48896-2ABD-4199-B1B3-5CEE0AFB666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610" r="2"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3BA9A45A-5382-44D1-BAF5-65D8874E5BC2}"/>
              </a:ext>
            </a:extLst>
          </p:cNvPr>
          <p:cNvSpPr txBox="1"/>
          <p:nvPr/>
        </p:nvSpPr>
        <p:spPr>
          <a:xfrm>
            <a:off x="9338858" y="568946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nancynwilson.com/slave-to-your-busines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6451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F0F8-EF60-42BD-B927-39FF808CC4C8}"/>
              </a:ext>
            </a:extLst>
          </p:cNvPr>
          <p:cNvSpPr>
            <a:spLocks noGrp="1"/>
          </p:cNvSpPr>
          <p:nvPr>
            <p:ph type="title"/>
          </p:nvPr>
        </p:nvSpPr>
        <p:spPr>
          <a:xfrm>
            <a:off x="685801" y="609600"/>
            <a:ext cx="10131425" cy="1456267"/>
          </a:xfrm>
        </p:spPr>
        <p:txBody>
          <a:bodyPr vert="horz" lIns="91440" tIns="45720" rIns="91440" bIns="45720" rtlCol="0">
            <a:normAutofit/>
          </a:bodyPr>
          <a:lstStyle/>
          <a:p>
            <a:r>
              <a:rPr lang="en-US"/>
              <a:t>What would you like to see in the creation of this concept?</a:t>
            </a:r>
          </a:p>
        </p:txBody>
      </p:sp>
      <p:graphicFrame>
        <p:nvGraphicFramePr>
          <p:cNvPr id="13" name="Content Placeholder 3">
            <a:extLst>
              <a:ext uri="{FF2B5EF4-FFF2-40B4-BE49-F238E27FC236}">
                <a16:creationId xmlns:a16="http://schemas.microsoft.com/office/drawing/2014/main" id="{85D34EBD-ED95-4F47-A3C8-B327E40B681C}"/>
              </a:ext>
            </a:extLst>
          </p:cNvPr>
          <p:cNvGraphicFramePr>
            <a:graphicFrameLocks noGrp="1"/>
          </p:cNvGraphicFramePr>
          <p:nvPr>
            <p:ph idx="1"/>
            <p:extLst>
              <p:ext uri="{D42A27DB-BD31-4B8C-83A1-F6EECF244321}">
                <p14:modId xmlns:p14="http://schemas.microsoft.com/office/powerpoint/2010/main" val="4112214440"/>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150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6B0F0F8-EF60-42BD-B927-39FF808CC4C8}"/>
              </a:ext>
            </a:extLst>
          </p:cNvPr>
          <p:cNvSpPr>
            <a:spLocks noGrp="1"/>
          </p:cNvSpPr>
          <p:nvPr>
            <p:ph type="title"/>
          </p:nvPr>
        </p:nvSpPr>
        <p:spPr>
          <a:xfrm>
            <a:off x="718457" y="531278"/>
            <a:ext cx="3211517" cy="5292579"/>
          </a:xfrm>
        </p:spPr>
        <p:txBody>
          <a:bodyPr vert="horz" lIns="91440" tIns="45720" rIns="91440" bIns="45720" rtlCol="0">
            <a:normAutofit/>
          </a:bodyPr>
          <a:lstStyle/>
          <a:p>
            <a:r>
              <a:rPr lang="en-US">
                <a:solidFill>
                  <a:srgbClr val="FFFFFF"/>
                </a:solidFill>
              </a:rPr>
              <a:t>What are some questions or challenges you have or see?</a:t>
            </a:r>
          </a:p>
        </p:txBody>
      </p:sp>
      <p:sp useBgFill="1">
        <p:nvSpPr>
          <p:cNvPr id="23" name="Freeform: Shape 22">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12" name="Content Placeholder 2">
            <a:extLst>
              <a:ext uri="{FF2B5EF4-FFF2-40B4-BE49-F238E27FC236}">
                <a16:creationId xmlns:a16="http://schemas.microsoft.com/office/drawing/2014/main" id="{9829F463-BA64-48BA-AC1A-D590F9AFB14D}"/>
              </a:ext>
            </a:extLst>
          </p:cNvPr>
          <p:cNvGraphicFramePr>
            <a:graphicFrameLocks noGrp="1"/>
          </p:cNvGraphicFramePr>
          <p:nvPr>
            <p:ph idx="1"/>
            <p:extLst>
              <p:ext uri="{D42A27DB-BD31-4B8C-83A1-F6EECF244321}">
                <p14:modId xmlns:p14="http://schemas.microsoft.com/office/powerpoint/2010/main" val="372732788"/>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73901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1163-BFBB-44DF-A02B-965735AD91E7}"/>
              </a:ext>
            </a:extLst>
          </p:cNvPr>
          <p:cNvSpPr>
            <a:spLocks noGrp="1"/>
          </p:cNvSpPr>
          <p:nvPr>
            <p:ph type="title"/>
          </p:nvPr>
        </p:nvSpPr>
        <p:spPr/>
        <p:txBody>
          <a:bodyPr/>
          <a:lstStyle/>
          <a:p>
            <a:pPr algn="ctr"/>
            <a:r>
              <a:rPr lang="en-US" dirty="0"/>
              <a:t>Connections &amp; next steps</a:t>
            </a:r>
          </a:p>
        </p:txBody>
      </p:sp>
      <p:sp>
        <p:nvSpPr>
          <p:cNvPr id="3" name="Content Placeholder 2">
            <a:extLst>
              <a:ext uri="{FF2B5EF4-FFF2-40B4-BE49-F238E27FC236}">
                <a16:creationId xmlns:a16="http://schemas.microsoft.com/office/drawing/2014/main" id="{BDBEC40D-F17E-4741-857A-CB79570EF0D4}"/>
              </a:ext>
            </a:extLst>
          </p:cNvPr>
          <p:cNvSpPr>
            <a:spLocks noGrp="1"/>
          </p:cNvSpPr>
          <p:nvPr>
            <p:ph idx="1"/>
          </p:nvPr>
        </p:nvSpPr>
        <p:spPr/>
        <p:txBody>
          <a:bodyPr>
            <a:normAutofit/>
          </a:bodyPr>
          <a:lstStyle/>
          <a:p>
            <a:r>
              <a:rPr lang="en-US" sz="2000" dirty="0"/>
              <a:t>Who do we connect with?</a:t>
            </a:r>
          </a:p>
          <a:p>
            <a:r>
              <a:rPr lang="en-US" sz="2000" dirty="0"/>
              <a:t>Who can help us?</a:t>
            </a:r>
          </a:p>
          <a:p>
            <a:r>
              <a:rPr lang="en-US" sz="2000" dirty="0"/>
              <a:t>Phasing &amp; prioritizing of the project</a:t>
            </a:r>
          </a:p>
        </p:txBody>
      </p:sp>
      <p:pic>
        <p:nvPicPr>
          <p:cNvPr id="5" name="Picture 4">
            <a:extLst>
              <a:ext uri="{FF2B5EF4-FFF2-40B4-BE49-F238E27FC236}">
                <a16:creationId xmlns:a16="http://schemas.microsoft.com/office/drawing/2014/main" id="{47775912-AA47-42F3-AC4B-08A1DFC632F6}"/>
              </a:ext>
            </a:extLst>
          </p:cNvPr>
          <p:cNvPicPr>
            <a:picLocks noChangeAspect="1"/>
          </p:cNvPicPr>
          <p:nvPr/>
        </p:nvPicPr>
        <p:blipFill>
          <a:blip r:embed="rId2"/>
          <a:stretch>
            <a:fillRect/>
          </a:stretch>
        </p:blipFill>
        <p:spPr>
          <a:xfrm>
            <a:off x="6915427" y="2491409"/>
            <a:ext cx="4399721" cy="3299791"/>
          </a:xfrm>
          <a:prstGeom prst="rect">
            <a:avLst/>
          </a:prstGeom>
        </p:spPr>
      </p:pic>
    </p:spTree>
    <p:extLst>
      <p:ext uri="{BB962C8B-B14F-4D97-AF65-F5344CB8AC3E}">
        <p14:creationId xmlns:p14="http://schemas.microsoft.com/office/powerpoint/2010/main" val="208329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BF56-3F0D-4BF6-8869-FF1933A8DD69}"/>
              </a:ext>
            </a:extLst>
          </p:cNvPr>
          <p:cNvSpPr>
            <a:spLocks noGrp="1"/>
          </p:cNvSpPr>
          <p:nvPr>
            <p:ph type="title"/>
          </p:nvPr>
        </p:nvSpPr>
        <p:spPr>
          <a:xfrm>
            <a:off x="825909" y="808055"/>
            <a:ext cx="3979205" cy="1453363"/>
          </a:xfrm>
        </p:spPr>
        <p:txBody>
          <a:bodyPr>
            <a:normAutofit/>
          </a:bodyPr>
          <a:lstStyle/>
          <a:p>
            <a:pPr algn="ctr"/>
            <a:r>
              <a:rPr lang="en-US" dirty="0"/>
              <a:t>welcome</a:t>
            </a:r>
          </a:p>
        </p:txBody>
      </p:sp>
      <p:sp>
        <p:nvSpPr>
          <p:cNvPr id="3" name="Content Placeholder 2">
            <a:extLst>
              <a:ext uri="{FF2B5EF4-FFF2-40B4-BE49-F238E27FC236}">
                <a16:creationId xmlns:a16="http://schemas.microsoft.com/office/drawing/2014/main" id="{67C90DB5-E768-4B0D-B435-72030F3A925E}"/>
              </a:ext>
            </a:extLst>
          </p:cNvPr>
          <p:cNvSpPr>
            <a:spLocks noGrp="1"/>
          </p:cNvSpPr>
          <p:nvPr>
            <p:ph idx="1"/>
          </p:nvPr>
        </p:nvSpPr>
        <p:spPr>
          <a:xfrm>
            <a:off x="692848" y="2123582"/>
            <a:ext cx="4803492" cy="3926363"/>
          </a:xfrm>
        </p:spPr>
        <p:txBody>
          <a:bodyPr>
            <a:noAutofit/>
          </a:bodyPr>
          <a:lstStyle/>
          <a:p>
            <a:r>
              <a:rPr lang="en-US" sz="2400" dirty="0"/>
              <a:t>Being part of something very exciting; creating a lasting legacy in our community</a:t>
            </a:r>
          </a:p>
          <a:p>
            <a:endParaRPr lang="en-US" sz="2400" dirty="0"/>
          </a:p>
          <a:p>
            <a:r>
              <a:rPr lang="en-US" sz="2400" dirty="0"/>
              <a:t>Creation of the BEST natural play space and learning commons in Canada.</a:t>
            </a:r>
          </a:p>
        </p:txBody>
      </p:sp>
      <p:pic>
        <p:nvPicPr>
          <p:cNvPr id="5" name="Picture 4" descr="A close up of a logo&#10;&#10;Description automatically generated">
            <a:extLst>
              <a:ext uri="{FF2B5EF4-FFF2-40B4-BE49-F238E27FC236}">
                <a16:creationId xmlns:a16="http://schemas.microsoft.com/office/drawing/2014/main" id="{CC27E1CC-E8B2-4A82-A7E2-EB3C1809C5A7}"/>
              </a:ext>
            </a:extLst>
          </p:cNvPr>
          <p:cNvPicPr>
            <a:picLocks noChangeAspect="1"/>
          </p:cNvPicPr>
          <p:nvPr/>
        </p:nvPicPr>
        <p:blipFill>
          <a:blip r:embed="rId3"/>
          <a:stretch>
            <a:fillRect/>
          </a:stretch>
        </p:blipFill>
        <p:spPr>
          <a:xfrm>
            <a:off x="6296371" y="796413"/>
            <a:ext cx="4082354"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211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a:normAutofit/>
          </a:bodyPr>
          <a:lstStyle/>
          <a:p>
            <a:r>
              <a:rPr lang="en-US" dirty="0"/>
              <a:t>Agenda for the evening</a:t>
            </a:r>
            <a:endParaRPr lang="ru-RU" dirty="0"/>
          </a:p>
        </p:txBody>
      </p:sp>
      <p:sp>
        <p:nvSpPr>
          <p:cNvPr id="6" name="Content Placeholder 5">
            <a:extLst>
              <a:ext uri="{FF2B5EF4-FFF2-40B4-BE49-F238E27FC236}">
                <a16:creationId xmlns:a16="http://schemas.microsoft.com/office/drawing/2014/main" id="{DFFFBB2F-A161-4FE3-A10F-12D210B2C6D3}"/>
              </a:ext>
            </a:extLst>
          </p:cNvPr>
          <p:cNvSpPr>
            <a:spLocks noGrp="1"/>
          </p:cNvSpPr>
          <p:nvPr>
            <p:ph idx="1"/>
          </p:nvPr>
        </p:nvSpPr>
        <p:spPr>
          <a:xfrm>
            <a:off x="685801" y="2142067"/>
            <a:ext cx="6143423" cy="3649133"/>
          </a:xfrm>
        </p:spPr>
        <p:txBody>
          <a:bodyPr>
            <a:normAutofit/>
          </a:bodyPr>
          <a:lstStyle/>
          <a:p>
            <a:r>
              <a:rPr lang="en-US" dirty="0"/>
              <a:t>Vision &amp; Purpose</a:t>
            </a:r>
          </a:p>
          <a:p>
            <a:r>
              <a:rPr lang="en-US" dirty="0"/>
              <a:t>School &amp; Committee Goals</a:t>
            </a:r>
          </a:p>
          <a:p>
            <a:r>
              <a:rPr lang="en-US" dirty="0"/>
              <a:t>Research &amp; Other Important Information</a:t>
            </a:r>
          </a:p>
          <a:p>
            <a:r>
              <a:rPr lang="en-US" dirty="0"/>
              <a:t>Group Brainstorming</a:t>
            </a:r>
          </a:p>
          <a:p>
            <a:pPr lvl="1"/>
            <a:r>
              <a:rPr lang="en-US" dirty="0"/>
              <a:t>Inspiration Walk</a:t>
            </a:r>
          </a:p>
          <a:p>
            <a:pPr lvl="1"/>
            <a:r>
              <a:rPr lang="en-US" dirty="0"/>
              <a:t>Planning, Visioning, Designing</a:t>
            </a:r>
          </a:p>
          <a:p>
            <a:pPr lvl="1"/>
            <a:r>
              <a:rPr lang="en-US" dirty="0"/>
              <a:t>Challenges &amp; Questions</a:t>
            </a:r>
          </a:p>
          <a:p>
            <a:pPr lvl="1"/>
            <a:r>
              <a:rPr lang="en-US" dirty="0"/>
              <a:t>Connections &amp; Moving Forward</a:t>
            </a:r>
          </a:p>
        </p:txBody>
      </p:sp>
      <p:pic>
        <p:nvPicPr>
          <p:cNvPr id="9" name="Picture 8" descr="A screenshot of a cell phone&#10;&#10;Description automatically generated">
            <a:extLst>
              <a:ext uri="{FF2B5EF4-FFF2-40B4-BE49-F238E27FC236}">
                <a16:creationId xmlns:a16="http://schemas.microsoft.com/office/drawing/2014/main" id="{CFC45068-0D9C-4643-B8A0-15802D49DCD6}"/>
              </a:ext>
            </a:extLst>
          </p:cNvPr>
          <p:cNvPicPr>
            <a:picLocks noChangeAspect="1"/>
          </p:cNvPicPr>
          <p:nvPr/>
        </p:nvPicPr>
        <p:blipFill rotWithShape="1">
          <a:blip r:embed="rId4"/>
          <a:srcRect t="4685" r="-3" b="16277"/>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345" name="Group 347">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349"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9">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51" name="Straight Connector 350">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7">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30" name="Group 429">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431"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433" name="Straight Connector 432">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09">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3" name="Picture 12" descr="A person standing next to a tree&#10;&#10;Description automatically generated">
            <a:extLst>
              <a:ext uri="{FF2B5EF4-FFF2-40B4-BE49-F238E27FC236}">
                <a16:creationId xmlns:a16="http://schemas.microsoft.com/office/drawing/2014/main" id="{D6CC584B-C28B-4358-AB05-647A234C5653}"/>
              </a:ext>
            </a:extLst>
          </p:cNvPr>
          <p:cNvPicPr>
            <a:picLocks noChangeAspect="1"/>
          </p:cNvPicPr>
          <p:nvPr/>
        </p:nvPicPr>
        <p:blipFill rotWithShape="1">
          <a:blip r:embed="rId5"/>
          <a:srcRect r="1" b="10102"/>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291382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graphicFrame>
        <p:nvGraphicFramePr>
          <p:cNvPr id="5" name="Content Placeholder 4" descr="SmartArt graphic">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2934574885"/>
              </p:ext>
            </p:extLst>
          </p:nvPr>
        </p:nvGraphicFramePr>
        <p:xfrm>
          <a:off x="2569323" y="2142067"/>
          <a:ext cx="7390680" cy="3725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2408903" y="787400"/>
            <a:ext cx="7390680" cy="1278467"/>
          </a:xfrm>
        </p:spPr>
        <p:txBody>
          <a:bodyPr vert="horz" lIns="91440" tIns="45720" rIns="91440" bIns="45720" rtlCol="0" anchor="ctr">
            <a:normAutofit/>
          </a:bodyPr>
          <a:lstStyle/>
          <a:p>
            <a:pPr algn="ctr"/>
            <a:r>
              <a:rPr lang="en-US" dirty="0"/>
              <a:t>So what do we want to do?</a:t>
            </a:r>
          </a:p>
        </p:txBody>
      </p:sp>
    </p:spTree>
    <p:extLst>
      <p:ext uri="{BB962C8B-B14F-4D97-AF65-F5344CB8AC3E}">
        <p14:creationId xmlns:p14="http://schemas.microsoft.com/office/powerpoint/2010/main" val="197482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B5CA-FD77-4222-B901-38A6FD179DC5}"/>
              </a:ext>
            </a:extLst>
          </p:cNvPr>
          <p:cNvSpPr>
            <a:spLocks noGrp="1"/>
          </p:cNvSpPr>
          <p:nvPr>
            <p:ph type="title"/>
          </p:nvPr>
        </p:nvSpPr>
        <p:spPr>
          <a:xfrm>
            <a:off x="571724" y="142135"/>
            <a:ext cx="4463843" cy="2322769"/>
          </a:xfrm>
        </p:spPr>
        <p:txBody>
          <a:bodyPr>
            <a:normAutofit/>
          </a:bodyPr>
          <a:lstStyle/>
          <a:p>
            <a:pPr algn="ctr"/>
            <a:r>
              <a:rPr lang="en-US" dirty="0"/>
              <a:t>School Improvement Goals</a:t>
            </a:r>
          </a:p>
        </p:txBody>
      </p:sp>
      <p:sp>
        <p:nvSpPr>
          <p:cNvPr id="13" name="Content Placeholder 12">
            <a:extLst>
              <a:ext uri="{FF2B5EF4-FFF2-40B4-BE49-F238E27FC236}">
                <a16:creationId xmlns:a16="http://schemas.microsoft.com/office/drawing/2014/main" id="{84216042-EC3D-4749-BC40-56A2F9BEF86C}"/>
              </a:ext>
            </a:extLst>
          </p:cNvPr>
          <p:cNvSpPr>
            <a:spLocks noGrp="1"/>
          </p:cNvSpPr>
          <p:nvPr>
            <p:ph idx="1"/>
          </p:nvPr>
        </p:nvSpPr>
        <p:spPr>
          <a:xfrm>
            <a:off x="802178" y="2261420"/>
            <a:ext cx="4002936" cy="3637935"/>
          </a:xfrm>
        </p:spPr>
        <p:txBody>
          <a:bodyPr>
            <a:normAutofit/>
          </a:bodyPr>
          <a:lstStyle/>
          <a:p>
            <a:r>
              <a:rPr lang="en-US" dirty="0"/>
              <a:t>Forest Hill School strives to create a child-centered approach to learning.</a:t>
            </a:r>
          </a:p>
          <a:p>
            <a:r>
              <a:rPr lang="en-US" dirty="0"/>
              <a:t>Purposeful Play, Outdoor Learning</a:t>
            </a:r>
          </a:p>
          <a:p>
            <a:r>
              <a:rPr lang="en-US" dirty="0"/>
              <a:t>Whole-child – Readiness for learning</a:t>
            </a:r>
          </a:p>
          <a:p>
            <a:pPr lvl="1"/>
            <a:r>
              <a:rPr lang="en-US" dirty="0"/>
              <a:t>Academic</a:t>
            </a:r>
          </a:p>
          <a:p>
            <a:pPr lvl="1"/>
            <a:r>
              <a:rPr lang="en-US" dirty="0"/>
              <a:t>Social</a:t>
            </a:r>
          </a:p>
          <a:p>
            <a:pPr lvl="1"/>
            <a:r>
              <a:rPr lang="en-US" dirty="0"/>
              <a:t>Emotional</a:t>
            </a:r>
          </a:p>
          <a:p>
            <a:pPr lvl="1"/>
            <a:r>
              <a:rPr lang="en-US" dirty="0"/>
              <a:t>Physical</a:t>
            </a:r>
          </a:p>
        </p:txBody>
      </p:sp>
      <p:pic>
        <p:nvPicPr>
          <p:cNvPr id="9" name="Picture 8" descr="A screenshot of a cell phone&#10;&#10;Description automatically generated">
            <a:extLst>
              <a:ext uri="{FF2B5EF4-FFF2-40B4-BE49-F238E27FC236}">
                <a16:creationId xmlns:a16="http://schemas.microsoft.com/office/drawing/2014/main" id="{0D17E171-41CE-42C4-B919-A57A783B5A48}"/>
              </a:ext>
            </a:extLst>
          </p:cNvPr>
          <p:cNvPicPr>
            <a:picLocks noChangeAspect="1"/>
          </p:cNvPicPr>
          <p:nvPr/>
        </p:nvPicPr>
        <p:blipFill>
          <a:blip r:embed="rId3"/>
          <a:stretch>
            <a:fillRect/>
          </a:stretch>
        </p:blipFill>
        <p:spPr>
          <a:xfrm>
            <a:off x="5289752" y="1062037"/>
            <a:ext cx="6095593" cy="457169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06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037F-CF9F-4C13-9334-35E4BF0D812E}"/>
              </a:ext>
            </a:extLst>
          </p:cNvPr>
          <p:cNvSpPr>
            <a:spLocks noGrp="1"/>
          </p:cNvSpPr>
          <p:nvPr>
            <p:ph type="title"/>
          </p:nvPr>
        </p:nvSpPr>
        <p:spPr/>
        <p:txBody>
          <a:bodyPr>
            <a:normAutofit/>
          </a:bodyPr>
          <a:lstStyle/>
          <a:p>
            <a:pPr algn="ctr"/>
            <a:r>
              <a:rPr lang="en-US" dirty="0"/>
              <a:t>What does the research / data say?</a:t>
            </a:r>
            <a:br>
              <a:rPr lang="en-US" dirty="0"/>
            </a:br>
            <a:endParaRPr lang="en-US" dirty="0"/>
          </a:p>
        </p:txBody>
      </p:sp>
      <p:sp>
        <p:nvSpPr>
          <p:cNvPr id="11" name="Text Placeholder 10">
            <a:extLst>
              <a:ext uri="{FF2B5EF4-FFF2-40B4-BE49-F238E27FC236}">
                <a16:creationId xmlns:a16="http://schemas.microsoft.com/office/drawing/2014/main" id="{824EE94A-5F76-4DB1-BC55-A558F0DE6111}"/>
              </a:ext>
            </a:extLst>
          </p:cNvPr>
          <p:cNvSpPr>
            <a:spLocks noGrp="1"/>
          </p:cNvSpPr>
          <p:nvPr>
            <p:ph type="body" idx="1"/>
          </p:nvPr>
        </p:nvSpPr>
        <p:spPr/>
        <p:txBody>
          <a:bodyPr/>
          <a:lstStyle/>
          <a:p>
            <a:r>
              <a:rPr lang="en-US" u="sng" dirty="0"/>
              <a:t>Community Wellness Profile</a:t>
            </a:r>
          </a:p>
          <a:p>
            <a:r>
              <a:rPr lang="en-US" sz="2400" dirty="0"/>
              <a:t>NB Health Council (ASD-W)</a:t>
            </a:r>
          </a:p>
        </p:txBody>
      </p:sp>
      <p:sp>
        <p:nvSpPr>
          <p:cNvPr id="12" name="Content Placeholder 11">
            <a:extLst>
              <a:ext uri="{FF2B5EF4-FFF2-40B4-BE49-F238E27FC236}">
                <a16:creationId xmlns:a16="http://schemas.microsoft.com/office/drawing/2014/main" id="{D282B9F5-B83E-44C3-9958-63C4CA52328A}"/>
              </a:ext>
            </a:extLst>
          </p:cNvPr>
          <p:cNvSpPr>
            <a:spLocks noGrp="1"/>
          </p:cNvSpPr>
          <p:nvPr>
            <p:ph sz="half" idx="2"/>
          </p:nvPr>
        </p:nvSpPr>
        <p:spPr/>
        <p:txBody>
          <a:bodyPr/>
          <a:lstStyle/>
          <a:p>
            <a:r>
              <a:rPr lang="en-US" dirty="0"/>
              <a:t>K-5 Health behaviors</a:t>
            </a:r>
          </a:p>
          <a:p>
            <a:pPr lvl="1"/>
            <a:r>
              <a:rPr lang="en-US" dirty="0"/>
              <a:t>24.2 % of children get 60 minutes of physical activity daily (the recommended amount of proper growth, development and health)</a:t>
            </a:r>
          </a:p>
          <a:p>
            <a:pPr lvl="1"/>
            <a:r>
              <a:rPr lang="en-US" dirty="0"/>
              <a:t>55.2% of children get more than 2 hours of screen time daily</a:t>
            </a:r>
          </a:p>
          <a:p>
            <a:pPr lvl="1"/>
            <a:r>
              <a:rPr lang="en-US" dirty="0"/>
              <a:t>30% of children demonstrate high levels of pro-social behavior</a:t>
            </a:r>
          </a:p>
        </p:txBody>
      </p:sp>
      <p:sp>
        <p:nvSpPr>
          <p:cNvPr id="13" name="Text Placeholder 12">
            <a:extLst>
              <a:ext uri="{FF2B5EF4-FFF2-40B4-BE49-F238E27FC236}">
                <a16:creationId xmlns:a16="http://schemas.microsoft.com/office/drawing/2014/main" id="{605542B0-F849-4858-9BEB-3D56A0AE6E7C}"/>
              </a:ext>
            </a:extLst>
          </p:cNvPr>
          <p:cNvSpPr>
            <a:spLocks noGrp="1"/>
          </p:cNvSpPr>
          <p:nvPr>
            <p:ph type="body" sz="quarter" idx="3"/>
          </p:nvPr>
        </p:nvSpPr>
        <p:spPr>
          <a:xfrm>
            <a:off x="5823483" y="2242771"/>
            <a:ext cx="4722813" cy="576262"/>
          </a:xfrm>
        </p:spPr>
        <p:txBody>
          <a:bodyPr/>
          <a:lstStyle/>
          <a:p>
            <a:r>
              <a:rPr lang="en-US" u="sng" dirty="0"/>
              <a:t>My Community At A Glance </a:t>
            </a:r>
          </a:p>
          <a:p>
            <a:r>
              <a:rPr lang="en-US" sz="2400" dirty="0"/>
              <a:t>NB Community Profile Report 2017</a:t>
            </a:r>
          </a:p>
        </p:txBody>
      </p:sp>
      <p:sp>
        <p:nvSpPr>
          <p:cNvPr id="14" name="Content Placeholder 13">
            <a:extLst>
              <a:ext uri="{FF2B5EF4-FFF2-40B4-BE49-F238E27FC236}">
                <a16:creationId xmlns:a16="http://schemas.microsoft.com/office/drawing/2014/main" id="{B248F396-C317-4945-A05A-9211CF0FE9D5}"/>
              </a:ext>
            </a:extLst>
          </p:cNvPr>
          <p:cNvSpPr>
            <a:spLocks noGrp="1"/>
          </p:cNvSpPr>
          <p:nvPr>
            <p:ph sz="quarter" idx="4"/>
          </p:nvPr>
        </p:nvSpPr>
        <p:spPr/>
        <p:txBody>
          <a:bodyPr/>
          <a:lstStyle/>
          <a:p>
            <a:r>
              <a:rPr lang="en-US" dirty="0"/>
              <a:t>Availability of parks / public green spaces close to home ~ NB 72%   Canada 85%</a:t>
            </a:r>
          </a:p>
          <a:p>
            <a:endParaRPr lang="en-US" dirty="0"/>
          </a:p>
          <a:p>
            <a:r>
              <a:rPr lang="en-US" dirty="0"/>
              <a:t>Children in grades K-5 who are considered overweight ~ 33%</a:t>
            </a:r>
          </a:p>
          <a:p>
            <a:endParaRPr lang="en-US" dirty="0"/>
          </a:p>
          <a:p>
            <a:r>
              <a:rPr lang="en-US" dirty="0"/>
              <a:t>42% of families are physically active with their children (2013-2014)</a:t>
            </a:r>
          </a:p>
        </p:txBody>
      </p:sp>
    </p:spTree>
    <p:extLst>
      <p:ext uri="{BB962C8B-B14F-4D97-AF65-F5344CB8AC3E}">
        <p14:creationId xmlns:p14="http://schemas.microsoft.com/office/powerpoint/2010/main" val="362298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037F-CF9F-4C13-9334-35E4BF0D812E}"/>
              </a:ext>
            </a:extLst>
          </p:cNvPr>
          <p:cNvSpPr>
            <a:spLocks noGrp="1"/>
          </p:cNvSpPr>
          <p:nvPr>
            <p:ph type="title"/>
          </p:nvPr>
        </p:nvSpPr>
        <p:spPr/>
        <p:txBody>
          <a:bodyPr>
            <a:normAutofit fontScale="90000"/>
          </a:bodyPr>
          <a:lstStyle/>
          <a:p>
            <a:pPr algn="ctr"/>
            <a:r>
              <a:rPr lang="en-US" dirty="0"/>
              <a:t>What does the research / data say?</a:t>
            </a:r>
            <a:br>
              <a:rPr lang="en-US" dirty="0"/>
            </a:br>
            <a:r>
              <a:rPr lang="en-US" dirty="0"/>
              <a:t>Mental health</a:t>
            </a:r>
            <a:br>
              <a:rPr lang="en-US" dirty="0"/>
            </a:br>
            <a:endParaRPr lang="en-US" dirty="0"/>
          </a:p>
        </p:txBody>
      </p:sp>
      <p:sp>
        <p:nvSpPr>
          <p:cNvPr id="11" name="Text Placeholder 10">
            <a:extLst>
              <a:ext uri="{FF2B5EF4-FFF2-40B4-BE49-F238E27FC236}">
                <a16:creationId xmlns:a16="http://schemas.microsoft.com/office/drawing/2014/main" id="{824EE94A-5F76-4DB1-BC55-A558F0DE6111}"/>
              </a:ext>
            </a:extLst>
          </p:cNvPr>
          <p:cNvSpPr>
            <a:spLocks noGrp="1"/>
          </p:cNvSpPr>
          <p:nvPr>
            <p:ph type="body" idx="1"/>
          </p:nvPr>
        </p:nvSpPr>
        <p:spPr/>
        <p:txBody>
          <a:bodyPr/>
          <a:lstStyle/>
          <a:p>
            <a:r>
              <a:rPr lang="en-US" u="sng" dirty="0"/>
              <a:t>2018-2019 NB Student Wellness Survey</a:t>
            </a:r>
          </a:p>
        </p:txBody>
      </p:sp>
      <p:sp>
        <p:nvSpPr>
          <p:cNvPr id="12" name="Content Placeholder 11">
            <a:extLst>
              <a:ext uri="{FF2B5EF4-FFF2-40B4-BE49-F238E27FC236}">
                <a16:creationId xmlns:a16="http://schemas.microsoft.com/office/drawing/2014/main" id="{D282B9F5-B83E-44C3-9958-63C4CA52328A}"/>
              </a:ext>
            </a:extLst>
          </p:cNvPr>
          <p:cNvSpPr>
            <a:spLocks noGrp="1"/>
          </p:cNvSpPr>
          <p:nvPr>
            <p:ph sz="half" idx="2"/>
          </p:nvPr>
        </p:nvSpPr>
        <p:spPr/>
        <p:txBody>
          <a:bodyPr/>
          <a:lstStyle/>
          <a:p>
            <a:r>
              <a:rPr lang="en-US" dirty="0"/>
              <a:t>39 000 students in 187 schools in grades 6-12 completed the survey</a:t>
            </a:r>
          </a:p>
          <a:p>
            <a:r>
              <a:rPr lang="en-US" dirty="0"/>
              <a:t>Symptoms of anxiety &amp; depression – 48% of students (up from 40% in 2015-2016)</a:t>
            </a:r>
          </a:p>
          <a:p>
            <a:r>
              <a:rPr lang="en-US" dirty="0"/>
              <a:t>That is 18 720 of our youth are struggling with mental wellness!</a:t>
            </a:r>
          </a:p>
        </p:txBody>
      </p:sp>
      <p:sp>
        <p:nvSpPr>
          <p:cNvPr id="13" name="Text Placeholder 12">
            <a:extLst>
              <a:ext uri="{FF2B5EF4-FFF2-40B4-BE49-F238E27FC236}">
                <a16:creationId xmlns:a16="http://schemas.microsoft.com/office/drawing/2014/main" id="{605542B0-F849-4858-9BEB-3D56A0AE6E7C}"/>
              </a:ext>
            </a:extLst>
          </p:cNvPr>
          <p:cNvSpPr>
            <a:spLocks noGrp="1"/>
          </p:cNvSpPr>
          <p:nvPr>
            <p:ph type="body" sz="quarter" idx="3"/>
          </p:nvPr>
        </p:nvSpPr>
        <p:spPr>
          <a:xfrm>
            <a:off x="6240926" y="1930136"/>
            <a:ext cx="4722813" cy="576262"/>
          </a:xfrm>
        </p:spPr>
        <p:txBody>
          <a:bodyPr/>
          <a:lstStyle/>
          <a:p>
            <a:r>
              <a:rPr lang="en-US" sz="2400" dirty="0"/>
              <a:t>Protective Factors</a:t>
            </a:r>
          </a:p>
        </p:txBody>
      </p:sp>
      <p:sp>
        <p:nvSpPr>
          <p:cNvPr id="14" name="Content Placeholder 13">
            <a:extLst>
              <a:ext uri="{FF2B5EF4-FFF2-40B4-BE49-F238E27FC236}">
                <a16:creationId xmlns:a16="http://schemas.microsoft.com/office/drawing/2014/main" id="{B248F396-C317-4945-A05A-9211CF0FE9D5}"/>
              </a:ext>
            </a:extLst>
          </p:cNvPr>
          <p:cNvSpPr>
            <a:spLocks noGrp="1"/>
          </p:cNvSpPr>
          <p:nvPr>
            <p:ph sz="quarter" idx="4"/>
          </p:nvPr>
        </p:nvSpPr>
        <p:spPr>
          <a:xfrm>
            <a:off x="5823483" y="2651540"/>
            <a:ext cx="4995334" cy="2920998"/>
          </a:xfrm>
        </p:spPr>
        <p:txBody>
          <a:bodyPr/>
          <a:lstStyle/>
          <a:p>
            <a:r>
              <a:rPr lang="en-US" dirty="0"/>
              <a:t>Communities and schools who place an emphasis on protective factors can lead to an improvement in many of the negative results among youth.</a:t>
            </a:r>
          </a:p>
          <a:p>
            <a:r>
              <a:rPr lang="en-US" dirty="0"/>
              <a:t>A briefing will be released “shortly” looking at this connection in greater detail.</a:t>
            </a:r>
          </a:p>
        </p:txBody>
      </p:sp>
    </p:spTree>
    <p:extLst>
      <p:ext uri="{BB962C8B-B14F-4D97-AF65-F5344CB8AC3E}">
        <p14:creationId xmlns:p14="http://schemas.microsoft.com/office/powerpoint/2010/main" val="126340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B23450-76B1-47B0-90C2-4115687611FB}"/>
              </a:ext>
            </a:extLst>
          </p:cNvPr>
          <p:cNvSpPr>
            <a:spLocks noGrp="1"/>
          </p:cNvSpPr>
          <p:nvPr>
            <p:ph sz="half" idx="2"/>
          </p:nvPr>
        </p:nvSpPr>
        <p:spPr>
          <a:xfrm>
            <a:off x="940074" y="745436"/>
            <a:ext cx="6859686" cy="5321458"/>
          </a:xfrm>
        </p:spPr>
        <p:txBody>
          <a:bodyPr>
            <a:normAutofit/>
          </a:bodyPr>
          <a:lstStyle/>
          <a:p>
            <a:r>
              <a:rPr lang="en-US" dirty="0">
                <a:hlinkClick r:id="rId2"/>
              </a:rPr>
              <a:t>http://www.kidactive.ca/kidactive-resources/2015-position-statement-active-outdoor-play</a:t>
            </a:r>
            <a:endParaRPr lang="en-US" dirty="0"/>
          </a:p>
          <a:p>
            <a:r>
              <a:rPr lang="en-US" dirty="0">
                <a:hlinkClick r:id="rId3"/>
              </a:rPr>
              <a:t>https://www.outdoorplaycanada.ca/</a:t>
            </a:r>
            <a:endParaRPr lang="en-US" dirty="0"/>
          </a:p>
          <a:p>
            <a:r>
              <a:rPr lang="en-US" dirty="0">
                <a:hlinkClick r:id="rId4"/>
              </a:rPr>
              <a:t>https://globalnews.ca/news/5987487/outdoor-play-children-canada/</a:t>
            </a:r>
            <a:endParaRPr lang="en-US" dirty="0"/>
          </a:p>
          <a:p>
            <a:r>
              <a:rPr lang="en-US" dirty="0">
                <a:hlinkClick r:id="rId5"/>
              </a:rPr>
              <a:t>http://childnature.ca/</a:t>
            </a:r>
            <a:endParaRPr lang="en-US" dirty="0"/>
          </a:p>
          <a:p>
            <a:r>
              <a:rPr lang="en-US" dirty="0">
                <a:hlinkClick r:id="rId6"/>
              </a:rPr>
              <a:t>https://www.wellnessnb.ca/wp-content/uploads/2015/11/NB-Playbook.pdf</a:t>
            </a:r>
            <a:endParaRPr lang="en-US" dirty="0"/>
          </a:p>
          <a:p>
            <a:r>
              <a:rPr lang="en-US" dirty="0">
                <a:hlinkClick r:id="rId7"/>
              </a:rPr>
              <a:t>https://www.conservationcouncil.ca/en/our-programs/community/no-child-left-inside/</a:t>
            </a:r>
            <a:endParaRPr lang="en-US" dirty="0"/>
          </a:p>
          <a:p>
            <a:r>
              <a:rPr lang="en-US" dirty="0">
                <a:hlinkClick r:id="rId8"/>
              </a:rPr>
              <a:t>http://www.naturenb.ca/partnership-programs/great-minds-think-outside-en/</a:t>
            </a:r>
            <a:endParaRPr lang="en-US" dirty="0"/>
          </a:p>
          <a:p>
            <a:r>
              <a:rPr lang="en-US" dirty="0"/>
              <a:t>Purposeful Play by Kristine Mraz , Alison </a:t>
            </a:r>
            <a:r>
              <a:rPr lang="en-US" dirty="0" err="1"/>
              <a:t>Porcelli</a:t>
            </a:r>
            <a:r>
              <a:rPr lang="en-US" dirty="0"/>
              <a:t>, Cheryl Tyler</a:t>
            </a:r>
          </a:p>
          <a:p>
            <a:r>
              <a:rPr lang="en-US" dirty="0"/>
              <a:t>Balanced &amp; Barefoot by Angela J. Hanscom</a:t>
            </a:r>
          </a:p>
          <a:p>
            <a:endParaRPr lang="en-US" dirty="0"/>
          </a:p>
        </p:txBody>
      </p:sp>
      <p:pic>
        <p:nvPicPr>
          <p:cNvPr id="8" name="Picture 7" descr="A picture containing nature, sign, man, riding&#10;&#10;Description automatically generated">
            <a:extLst>
              <a:ext uri="{FF2B5EF4-FFF2-40B4-BE49-F238E27FC236}">
                <a16:creationId xmlns:a16="http://schemas.microsoft.com/office/drawing/2014/main" id="{F5F2F480-C6C2-48C3-B4DA-8C3152C45934}"/>
              </a:ext>
            </a:extLst>
          </p:cNvPr>
          <p:cNvPicPr>
            <a:picLocks noChangeAspect="1"/>
          </p:cNvPicPr>
          <p:nvPr/>
        </p:nvPicPr>
        <p:blipFill>
          <a:blip r:embed="rId9"/>
          <a:stretch>
            <a:fillRect/>
          </a:stretch>
        </p:blipFill>
        <p:spPr>
          <a:xfrm>
            <a:off x="8394427" y="2417220"/>
            <a:ext cx="2857500" cy="1600200"/>
          </a:xfrm>
          <a:prstGeom prst="rect">
            <a:avLst/>
          </a:prstGeom>
        </p:spPr>
      </p:pic>
    </p:spTree>
    <p:extLst>
      <p:ext uri="{BB962C8B-B14F-4D97-AF65-F5344CB8AC3E}">
        <p14:creationId xmlns:p14="http://schemas.microsoft.com/office/powerpoint/2010/main" val="10623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1003853" y="626165"/>
            <a:ext cx="9829800" cy="5595731"/>
          </a:xfrm>
        </p:spPr>
        <p:txBody>
          <a:bodyPr>
            <a:noAutofit/>
          </a:bodyPr>
          <a:lstStyle/>
          <a:p>
            <a:pPr algn="l"/>
            <a:r>
              <a:rPr lang="en-CA" sz="2400" b="1" u="sng" dirty="0"/>
              <a:t>Vision:</a:t>
            </a:r>
            <a:br>
              <a:rPr lang="en-CA" sz="2400" b="1" u="sng" dirty="0"/>
            </a:br>
            <a:br>
              <a:rPr lang="en-US" sz="2400" dirty="0"/>
            </a:br>
            <a:r>
              <a:rPr lang="en-CA" sz="2400" cap="none" dirty="0"/>
              <a:t>All children in our community, regardless of culture, language or socio-economic status require access to outdoor natural spaces for learning and playing. Accessibility to such an environment is crucial for proper physical development, mental health and social-emotional intelligence – all crucial foundational skills for academic learning.  In order to best provide children with an authentic opportunity to develop the physical, emotional, and social skills needed to reach one’s full potential, students must have the opportunity to take healthy risks, explore independently and with their peers in balance with direct instruction and planned learning opportunities by knowledgeable educators.  </a:t>
            </a:r>
            <a:br>
              <a:rPr lang="en-US" sz="2400" dirty="0"/>
            </a:br>
            <a:endParaRPr lang="en-US" sz="2400" dirty="0"/>
          </a:p>
        </p:txBody>
      </p:sp>
    </p:spTree>
    <p:extLst>
      <p:ext uri="{BB962C8B-B14F-4D97-AF65-F5344CB8AC3E}">
        <p14:creationId xmlns:p14="http://schemas.microsoft.com/office/powerpoint/2010/main" val="2939930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347C84E9D2BBDB4086DA8147E39AEDE6" ma:contentTypeVersion="9" ma:contentTypeDescription="" ma:contentTypeScope="" ma:versionID="a77ad96d306a941edb0098a2f62aa53b">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4cc6403f1885bf9118ffb46d1ebf166c"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nillable="true" ma:displayName="Document Form" ma:default="No" ma:description="Is this a form?" ma:format="Dropdown" ma:internalName="DocumentForm"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Parent Information</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Props1.xml><?xml version="1.0" encoding="utf-8"?>
<ds:datastoreItem xmlns:ds="http://schemas.openxmlformats.org/officeDocument/2006/customXml" ds:itemID="{99A4AAB2-B834-4932-A232-A80E0303D9B8}"/>
</file>

<file path=customXml/itemProps2.xml><?xml version="1.0" encoding="utf-8"?>
<ds:datastoreItem xmlns:ds="http://schemas.openxmlformats.org/officeDocument/2006/customXml" ds:itemID="{DFEF6A1A-C688-4464-AB07-AB68677D0963}"/>
</file>

<file path=customXml/itemProps3.xml><?xml version="1.0" encoding="utf-8"?>
<ds:datastoreItem xmlns:ds="http://schemas.openxmlformats.org/officeDocument/2006/customXml" ds:itemID="{12C47A85-C19E-4256-8429-038D0FDE2DE5}"/>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Widescreen</PresentationFormat>
  <Paragraphs>95</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Natural Learning and Play space Forest Hill school</vt:lpstr>
      <vt:lpstr>welcome</vt:lpstr>
      <vt:lpstr>Agenda for the evening</vt:lpstr>
      <vt:lpstr>So what do we want to do?</vt:lpstr>
      <vt:lpstr>School Improvement Goals</vt:lpstr>
      <vt:lpstr>What does the research / data say? </vt:lpstr>
      <vt:lpstr>What does the research / data say? Mental health </vt:lpstr>
      <vt:lpstr>PowerPoint Presentation</vt:lpstr>
      <vt:lpstr>Vision:  All children in our community, regardless of culture, language or socio-economic status require access to outdoor natural spaces for learning and playing. Accessibility to such an environment is crucial for proper physical development, mental health and social-emotional intelligence – all crucial foundational skills for academic learning.  In order to best provide children with an authentic opportunity to develop the physical, emotional, and social skills needed to reach one’s full potential, students must have the opportunity to take healthy risks, explore independently and with their peers in balance with direct instruction and planned learning opportunities by knowledgeable educators.   </vt:lpstr>
      <vt:lpstr>How did we get here &amp; where are we going?</vt:lpstr>
      <vt:lpstr>What would you like to see in the creation of this concept?</vt:lpstr>
      <vt:lpstr>What are some questions or challenges you have or see?</vt:lpstr>
      <vt:lpstr>Connections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2020-01-18T12:42:41Z</dcterms:created>
  <dcterms:modified xsi:type="dcterms:W3CDTF">2020-01-24T17:07:41Z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0x010100F2A1E1E4D320C749A22EC3F91FD053D600347C84E9D2BBDB4086DA8147E39AEDE6</vt:lpwstr>
  </property>
</Properties>
</file>